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7"/>
  </p:handoutMasterIdLst>
  <p:sldIdLst>
    <p:sldId id="256" r:id="rId2"/>
    <p:sldId id="27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58" r:id="rId17"/>
    <p:sldId id="269" r:id="rId18"/>
    <p:sldId id="275" r:id="rId19"/>
    <p:sldId id="270" r:id="rId20"/>
    <p:sldId id="274" r:id="rId21"/>
    <p:sldId id="271" r:id="rId22"/>
    <p:sldId id="272" r:id="rId23"/>
    <p:sldId id="273" r:id="rId24"/>
    <p:sldId id="276" r:id="rId25"/>
    <p:sldId id="261" r:id="rId2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7" autoAdjust="0"/>
  </p:normalViewPr>
  <p:slideViewPr>
    <p:cSldViewPr>
      <p:cViewPr>
        <p:scale>
          <a:sx n="78" d="100"/>
          <a:sy n="78" d="100"/>
        </p:scale>
        <p:origin x="-112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CAF438-1E33-4C0B-B474-E7AAC40EF462}"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8A4B88B4-4246-4CE8-9640-8E66897BCE56}">
      <dgm:prSet phldrT="[Metin]"/>
      <dgm:spPr/>
      <dgm:t>
        <a:bodyPr/>
        <a:lstStyle/>
        <a:p>
          <a:r>
            <a:rPr lang="tr-TR" b="1" dirty="0" smtClean="0"/>
            <a:t>Süreli Yayın / Süreli Olmayan Yayın</a:t>
          </a:r>
          <a:endParaRPr lang="tr-TR" b="1" dirty="0"/>
        </a:p>
      </dgm:t>
    </dgm:pt>
    <dgm:pt modelId="{2B203F32-D5F6-49D2-8A39-DF4E7B13202E}" type="parTrans" cxnId="{8B7DDF7F-E289-4E4D-BA2B-F1B8F430311B}">
      <dgm:prSet/>
      <dgm:spPr/>
      <dgm:t>
        <a:bodyPr/>
        <a:lstStyle/>
        <a:p>
          <a:endParaRPr lang="tr-TR"/>
        </a:p>
      </dgm:t>
    </dgm:pt>
    <dgm:pt modelId="{7A1EC6E1-2281-4AD5-99F6-F4B39D894E54}" type="sibTrans" cxnId="{8B7DDF7F-E289-4E4D-BA2B-F1B8F430311B}">
      <dgm:prSet/>
      <dgm:spPr/>
      <dgm:t>
        <a:bodyPr/>
        <a:lstStyle/>
        <a:p>
          <a:endParaRPr lang="tr-TR"/>
        </a:p>
      </dgm:t>
    </dgm:pt>
    <dgm:pt modelId="{6504A8E2-72AF-4AC7-835B-E553808FDDFA}">
      <dgm:prSet phldrT="[Metin]"/>
      <dgm:spPr/>
      <dgm:t>
        <a:bodyPr/>
        <a:lstStyle/>
        <a:p>
          <a:r>
            <a:rPr lang="tr-TR" b="1" dirty="0" smtClean="0"/>
            <a:t>Zorunlu Bilgiler</a:t>
          </a:r>
          <a:endParaRPr lang="tr-TR" b="1" dirty="0"/>
        </a:p>
      </dgm:t>
    </dgm:pt>
    <dgm:pt modelId="{2C38AC4B-A0B5-46BE-855A-A0B01468B8F7}" type="parTrans" cxnId="{FEA404D4-4B8E-47B6-A736-0CA0F23DC203}">
      <dgm:prSet/>
      <dgm:spPr/>
      <dgm:t>
        <a:bodyPr/>
        <a:lstStyle/>
        <a:p>
          <a:endParaRPr lang="tr-TR"/>
        </a:p>
      </dgm:t>
    </dgm:pt>
    <dgm:pt modelId="{0BF29D41-47A5-4F38-801D-BF6A9ECD8859}" type="sibTrans" cxnId="{FEA404D4-4B8E-47B6-A736-0CA0F23DC203}">
      <dgm:prSet/>
      <dgm:spPr/>
      <dgm:t>
        <a:bodyPr/>
        <a:lstStyle/>
        <a:p>
          <a:endParaRPr lang="tr-TR"/>
        </a:p>
      </dgm:t>
    </dgm:pt>
    <dgm:pt modelId="{0DE21667-56EF-458E-8809-DAF0DAFFFDC3}">
      <dgm:prSet phldrT="[Metin]"/>
      <dgm:spPr/>
      <dgm:t>
        <a:bodyPr/>
        <a:lstStyle/>
        <a:p>
          <a:r>
            <a:rPr lang="tr-TR" b="1" dirty="0" smtClean="0"/>
            <a:t>Farklı Tevdi Yükümlülüğü</a:t>
          </a:r>
          <a:endParaRPr lang="tr-TR" b="1" dirty="0"/>
        </a:p>
      </dgm:t>
    </dgm:pt>
    <dgm:pt modelId="{FE51CF5F-1F39-4EC7-AB1C-0B519F9347F4}" type="parTrans" cxnId="{92F261C0-79DF-4A2A-9B45-F79ADC904982}">
      <dgm:prSet/>
      <dgm:spPr/>
      <dgm:t>
        <a:bodyPr/>
        <a:lstStyle/>
        <a:p>
          <a:endParaRPr lang="tr-TR"/>
        </a:p>
      </dgm:t>
    </dgm:pt>
    <dgm:pt modelId="{534843A9-B461-42A4-A690-45B92294EC46}" type="sibTrans" cxnId="{92F261C0-79DF-4A2A-9B45-F79ADC904982}">
      <dgm:prSet/>
      <dgm:spPr/>
      <dgm:t>
        <a:bodyPr/>
        <a:lstStyle/>
        <a:p>
          <a:endParaRPr lang="tr-TR"/>
        </a:p>
      </dgm:t>
    </dgm:pt>
    <dgm:pt modelId="{2778C7A8-9706-4708-9CE5-4678546C49EA}">
      <dgm:prSet phldrT="[Metin]"/>
      <dgm:spPr/>
      <dgm:t>
        <a:bodyPr/>
        <a:lstStyle/>
        <a:p>
          <a:r>
            <a:rPr lang="tr-TR" b="1" dirty="0" smtClean="0"/>
            <a:t>Sorumlu Müdürlük</a:t>
          </a:r>
          <a:endParaRPr lang="tr-TR" b="1" dirty="0"/>
        </a:p>
      </dgm:t>
    </dgm:pt>
    <dgm:pt modelId="{09523116-767D-4DB4-B6D3-9FE84011126C}" type="parTrans" cxnId="{8C54A1C4-A85B-4DE7-930D-5DAC638C1C2D}">
      <dgm:prSet/>
      <dgm:spPr/>
      <dgm:t>
        <a:bodyPr/>
        <a:lstStyle/>
        <a:p>
          <a:endParaRPr lang="tr-TR"/>
        </a:p>
      </dgm:t>
    </dgm:pt>
    <dgm:pt modelId="{A0A4A223-361B-457A-9E32-E7ED9E283B5C}" type="sibTrans" cxnId="{8C54A1C4-A85B-4DE7-930D-5DAC638C1C2D}">
      <dgm:prSet/>
      <dgm:spPr/>
      <dgm:t>
        <a:bodyPr/>
        <a:lstStyle/>
        <a:p>
          <a:endParaRPr lang="tr-TR"/>
        </a:p>
      </dgm:t>
    </dgm:pt>
    <dgm:pt modelId="{7D3D1D7C-CD84-472F-817B-A08F665610DE}">
      <dgm:prSet phldrT="[Metin]"/>
      <dgm:spPr/>
      <dgm:t>
        <a:bodyPr/>
        <a:lstStyle/>
        <a:p>
          <a:r>
            <a:rPr lang="tr-TR" b="1" dirty="0" smtClean="0"/>
            <a:t>Düzeltme ve Cevap Hakkı</a:t>
          </a:r>
          <a:endParaRPr lang="tr-TR" b="1" dirty="0"/>
        </a:p>
      </dgm:t>
    </dgm:pt>
    <dgm:pt modelId="{18FC2B78-799D-43A1-906D-19FC442860EE}" type="parTrans" cxnId="{9EE628B0-CC0C-4F75-91BB-B86E35461DE2}">
      <dgm:prSet/>
      <dgm:spPr/>
      <dgm:t>
        <a:bodyPr/>
        <a:lstStyle/>
        <a:p>
          <a:endParaRPr lang="tr-TR"/>
        </a:p>
      </dgm:t>
    </dgm:pt>
    <dgm:pt modelId="{5B37D241-C4AC-4161-9E21-280A2D2973BB}" type="sibTrans" cxnId="{9EE628B0-CC0C-4F75-91BB-B86E35461DE2}">
      <dgm:prSet/>
      <dgm:spPr/>
      <dgm:t>
        <a:bodyPr/>
        <a:lstStyle/>
        <a:p>
          <a:endParaRPr lang="tr-TR"/>
        </a:p>
      </dgm:t>
    </dgm:pt>
    <dgm:pt modelId="{39995478-48AC-41A7-9CBE-EC40E3884388}">
      <dgm:prSet phldrT="[Metin]"/>
      <dgm:spPr/>
      <dgm:t>
        <a:bodyPr/>
        <a:lstStyle/>
        <a:p>
          <a:r>
            <a:rPr lang="tr-TR" b="1" dirty="0" smtClean="0"/>
            <a:t>Ceza Yükümlülüğü </a:t>
          </a:r>
          <a:endParaRPr lang="tr-TR" b="1" dirty="0"/>
        </a:p>
      </dgm:t>
    </dgm:pt>
    <dgm:pt modelId="{EC9BF349-5282-4DC4-8ED6-8CF07A9556E6}" type="parTrans" cxnId="{1DC77625-B494-4BFB-BF3A-C9AC1F1E99A2}">
      <dgm:prSet/>
      <dgm:spPr/>
    </dgm:pt>
    <dgm:pt modelId="{6DB9A062-B69B-4868-8D66-9D6AB398495D}" type="sibTrans" cxnId="{1DC77625-B494-4BFB-BF3A-C9AC1F1E99A2}">
      <dgm:prSet/>
      <dgm:spPr/>
    </dgm:pt>
    <dgm:pt modelId="{B7968215-5A06-479E-8356-5F8833C1328D}">
      <dgm:prSet phldrT="[Metin]"/>
      <dgm:spPr/>
      <dgm:t>
        <a:bodyPr/>
        <a:lstStyle/>
        <a:p>
          <a:r>
            <a:rPr lang="tr-TR" b="1" dirty="0" smtClean="0"/>
            <a:t>Beyanname Yükümlülüğü</a:t>
          </a:r>
          <a:endParaRPr lang="tr-TR" b="1" dirty="0"/>
        </a:p>
      </dgm:t>
    </dgm:pt>
    <dgm:pt modelId="{243F08E2-27C9-46BB-A234-7C1E8C33DE47}" type="parTrans" cxnId="{C5E75593-2915-4244-9D4F-E052C3173F2C}">
      <dgm:prSet/>
      <dgm:spPr/>
    </dgm:pt>
    <dgm:pt modelId="{F3904C6D-7AC5-4846-B8F9-1DA909350C8F}" type="sibTrans" cxnId="{C5E75593-2915-4244-9D4F-E052C3173F2C}">
      <dgm:prSet/>
      <dgm:spPr/>
    </dgm:pt>
    <dgm:pt modelId="{CC32EAC6-515F-4E00-8A8B-A7C2DE2B1627}" type="pres">
      <dgm:prSet presAssocID="{E7CAF438-1E33-4C0B-B474-E7AAC40EF462}" presName="diagram" presStyleCnt="0">
        <dgm:presLayoutVars>
          <dgm:dir/>
          <dgm:resizeHandles val="exact"/>
        </dgm:presLayoutVars>
      </dgm:prSet>
      <dgm:spPr/>
      <dgm:t>
        <a:bodyPr/>
        <a:lstStyle/>
        <a:p>
          <a:endParaRPr lang="tr-TR"/>
        </a:p>
      </dgm:t>
    </dgm:pt>
    <dgm:pt modelId="{E5721710-0CD3-4721-A5DE-0A7B0AF1023F}" type="pres">
      <dgm:prSet presAssocID="{8A4B88B4-4246-4CE8-9640-8E66897BCE56}" presName="node" presStyleLbl="node1" presStyleIdx="0" presStyleCnt="7">
        <dgm:presLayoutVars>
          <dgm:bulletEnabled val="1"/>
        </dgm:presLayoutVars>
      </dgm:prSet>
      <dgm:spPr/>
      <dgm:t>
        <a:bodyPr/>
        <a:lstStyle/>
        <a:p>
          <a:endParaRPr lang="tr-TR"/>
        </a:p>
      </dgm:t>
    </dgm:pt>
    <dgm:pt modelId="{5730C107-5D20-48F1-8151-207BEF185B29}" type="pres">
      <dgm:prSet presAssocID="{7A1EC6E1-2281-4AD5-99F6-F4B39D894E54}" presName="sibTrans" presStyleCnt="0"/>
      <dgm:spPr/>
    </dgm:pt>
    <dgm:pt modelId="{4B5B1711-6797-48F5-8B00-69014302D503}" type="pres">
      <dgm:prSet presAssocID="{B7968215-5A06-479E-8356-5F8833C1328D}" presName="node" presStyleLbl="node1" presStyleIdx="1" presStyleCnt="7">
        <dgm:presLayoutVars>
          <dgm:bulletEnabled val="1"/>
        </dgm:presLayoutVars>
      </dgm:prSet>
      <dgm:spPr/>
      <dgm:t>
        <a:bodyPr/>
        <a:lstStyle/>
        <a:p>
          <a:endParaRPr lang="tr-TR"/>
        </a:p>
      </dgm:t>
    </dgm:pt>
    <dgm:pt modelId="{2A6C89FA-B079-4105-BF15-DCDDB4BC4B43}" type="pres">
      <dgm:prSet presAssocID="{F3904C6D-7AC5-4846-B8F9-1DA909350C8F}" presName="sibTrans" presStyleCnt="0"/>
      <dgm:spPr/>
    </dgm:pt>
    <dgm:pt modelId="{466315A1-2E9A-4A20-98B2-A1D811039741}" type="pres">
      <dgm:prSet presAssocID="{6504A8E2-72AF-4AC7-835B-E553808FDDFA}" presName="node" presStyleLbl="node1" presStyleIdx="2" presStyleCnt="7">
        <dgm:presLayoutVars>
          <dgm:bulletEnabled val="1"/>
        </dgm:presLayoutVars>
      </dgm:prSet>
      <dgm:spPr/>
      <dgm:t>
        <a:bodyPr/>
        <a:lstStyle/>
        <a:p>
          <a:endParaRPr lang="tr-TR"/>
        </a:p>
      </dgm:t>
    </dgm:pt>
    <dgm:pt modelId="{84C202A9-B51F-49FC-82ED-69D944EE5022}" type="pres">
      <dgm:prSet presAssocID="{0BF29D41-47A5-4F38-801D-BF6A9ECD8859}" presName="sibTrans" presStyleCnt="0"/>
      <dgm:spPr/>
    </dgm:pt>
    <dgm:pt modelId="{34F8ED6E-5877-4CE1-B781-D2C33A9085F1}" type="pres">
      <dgm:prSet presAssocID="{0DE21667-56EF-458E-8809-DAF0DAFFFDC3}" presName="node" presStyleLbl="node1" presStyleIdx="3" presStyleCnt="7">
        <dgm:presLayoutVars>
          <dgm:bulletEnabled val="1"/>
        </dgm:presLayoutVars>
      </dgm:prSet>
      <dgm:spPr/>
      <dgm:t>
        <a:bodyPr/>
        <a:lstStyle/>
        <a:p>
          <a:endParaRPr lang="tr-TR"/>
        </a:p>
      </dgm:t>
    </dgm:pt>
    <dgm:pt modelId="{ADE47393-C774-45ED-BF63-7A185AAD2608}" type="pres">
      <dgm:prSet presAssocID="{534843A9-B461-42A4-A690-45B92294EC46}" presName="sibTrans" presStyleCnt="0"/>
      <dgm:spPr/>
    </dgm:pt>
    <dgm:pt modelId="{A071C627-A763-4252-B57B-D8A05D9D4363}" type="pres">
      <dgm:prSet presAssocID="{2778C7A8-9706-4708-9CE5-4678546C49EA}" presName="node" presStyleLbl="node1" presStyleIdx="4" presStyleCnt="7">
        <dgm:presLayoutVars>
          <dgm:bulletEnabled val="1"/>
        </dgm:presLayoutVars>
      </dgm:prSet>
      <dgm:spPr/>
      <dgm:t>
        <a:bodyPr/>
        <a:lstStyle/>
        <a:p>
          <a:endParaRPr lang="tr-TR"/>
        </a:p>
      </dgm:t>
    </dgm:pt>
    <dgm:pt modelId="{07FB3BA7-0569-4E89-B95E-3544FD785F01}" type="pres">
      <dgm:prSet presAssocID="{A0A4A223-361B-457A-9E32-E7ED9E283B5C}" presName="sibTrans" presStyleCnt="0"/>
      <dgm:spPr/>
    </dgm:pt>
    <dgm:pt modelId="{8D9D9BF7-D09E-427A-A9C7-468C4E98EDAD}" type="pres">
      <dgm:prSet presAssocID="{7D3D1D7C-CD84-472F-817B-A08F665610DE}" presName="node" presStyleLbl="node1" presStyleIdx="5" presStyleCnt="7">
        <dgm:presLayoutVars>
          <dgm:bulletEnabled val="1"/>
        </dgm:presLayoutVars>
      </dgm:prSet>
      <dgm:spPr/>
      <dgm:t>
        <a:bodyPr/>
        <a:lstStyle/>
        <a:p>
          <a:endParaRPr lang="tr-TR"/>
        </a:p>
      </dgm:t>
    </dgm:pt>
    <dgm:pt modelId="{A509C429-39A6-4F7A-BBEA-F11E4E3FF4F2}" type="pres">
      <dgm:prSet presAssocID="{5B37D241-C4AC-4161-9E21-280A2D2973BB}" presName="sibTrans" presStyleCnt="0"/>
      <dgm:spPr/>
    </dgm:pt>
    <dgm:pt modelId="{E8BCCB03-05E8-42B5-B77C-1DAEC5C8D5A1}" type="pres">
      <dgm:prSet presAssocID="{39995478-48AC-41A7-9CBE-EC40E3884388}" presName="node" presStyleLbl="node1" presStyleIdx="6" presStyleCnt="7">
        <dgm:presLayoutVars>
          <dgm:bulletEnabled val="1"/>
        </dgm:presLayoutVars>
      </dgm:prSet>
      <dgm:spPr/>
      <dgm:t>
        <a:bodyPr/>
        <a:lstStyle/>
        <a:p>
          <a:endParaRPr lang="tr-TR"/>
        </a:p>
      </dgm:t>
    </dgm:pt>
  </dgm:ptLst>
  <dgm:cxnLst>
    <dgm:cxn modelId="{69138AFB-43D5-4C1C-88AD-D62C0FF3A74B}" type="presOf" srcId="{0DE21667-56EF-458E-8809-DAF0DAFFFDC3}" destId="{34F8ED6E-5877-4CE1-B781-D2C33A9085F1}" srcOrd="0" destOrd="0" presId="urn:microsoft.com/office/officeart/2005/8/layout/default"/>
    <dgm:cxn modelId="{28466E7A-5CFA-41E9-8470-5816D5FF56CD}" type="presOf" srcId="{6504A8E2-72AF-4AC7-835B-E553808FDDFA}" destId="{466315A1-2E9A-4A20-98B2-A1D811039741}" srcOrd="0" destOrd="0" presId="urn:microsoft.com/office/officeart/2005/8/layout/default"/>
    <dgm:cxn modelId="{A3FCFEA2-C864-4C52-98BF-7DFFF885A9E5}" type="presOf" srcId="{E7CAF438-1E33-4C0B-B474-E7AAC40EF462}" destId="{CC32EAC6-515F-4E00-8A8B-A7C2DE2B1627}" srcOrd="0" destOrd="0" presId="urn:microsoft.com/office/officeart/2005/8/layout/default"/>
    <dgm:cxn modelId="{FEA404D4-4B8E-47B6-A736-0CA0F23DC203}" srcId="{E7CAF438-1E33-4C0B-B474-E7AAC40EF462}" destId="{6504A8E2-72AF-4AC7-835B-E553808FDDFA}" srcOrd="2" destOrd="0" parTransId="{2C38AC4B-A0B5-46BE-855A-A0B01468B8F7}" sibTransId="{0BF29D41-47A5-4F38-801D-BF6A9ECD8859}"/>
    <dgm:cxn modelId="{1DC77625-B494-4BFB-BF3A-C9AC1F1E99A2}" srcId="{E7CAF438-1E33-4C0B-B474-E7AAC40EF462}" destId="{39995478-48AC-41A7-9CBE-EC40E3884388}" srcOrd="6" destOrd="0" parTransId="{EC9BF349-5282-4DC4-8ED6-8CF07A9556E6}" sibTransId="{6DB9A062-B69B-4868-8D66-9D6AB398495D}"/>
    <dgm:cxn modelId="{F64D56C3-9802-4842-B591-533DE843D613}" type="presOf" srcId="{39995478-48AC-41A7-9CBE-EC40E3884388}" destId="{E8BCCB03-05E8-42B5-B77C-1DAEC5C8D5A1}" srcOrd="0" destOrd="0" presId="urn:microsoft.com/office/officeart/2005/8/layout/default"/>
    <dgm:cxn modelId="{21E04B54-BCE7-4E2F-92A8-44A470F5FBED}" type="presOf" srcId="{7D3D1D7C-CD84-472F-817B-A08F665610DE}" destId="{8D9D9BF7-D09E-427A-A9C7-468C4E98EDAD}" srcOrd="0" destOrd="0" presId="urn:microsoft.com/office/officeart/2005/8/layout/default"/>
    <dgm:cxn modelId="{8C54A1C4-A85B-4DE7-930D-5DAC638C1C2D}" srcId="{E7CAF438-1E33-4C0B-B474-E7AAC40EF462}" destId="{2778C7A8-9706-4708-9CE5-4678546C49EA}" srcOrd="4" destOrd="0" parTransId="{09523116-767D-4DB4-B6D3-9FE84011126C}" sibTransId="{A0A4A223-361B-457A-9E32-E7ED9E283B5C}"/>
    <dgm:cxn modelId="{92F261C0-79DF-4A2A-9B45-F79ADC904982}" srcId="{E7CAF438-1E33-4C0B-B474-E7AAC40EF462}" destId="{0DE21667-56EF-458E-8809-DAF0DAFFFDC3}" srcOrd="3" destOrd="0" parTransId="{FE51CF5F-1F39-4EC7-AB1C-0B519F9347F4}" sibTransId="{534843A9-B461-42A4-A690-45B92294EC46}"/>
    <dgm:cxn modelId="{8B7DDF7F-E289-4E4D-BA2B-F1B8F430311B}" srcId="{E7CAF438-1E33-4C0B-B474-E7AAC40EF462}" destId="{8A4B88B4-4246-4CE8-9640-8E66897BCE56}" srcOrd="0" destOrd="0" parTransId="{2B203F32-D5F6-49D2-8A39-DF4E7B13202E}" sibTransId="{7A1EC6E1-2281-4AD5-99F6-F4B39D894E54}"/>
    <dgm:cxn modelId="{C5E75593-2915-4244-9D4F-E052C3173F2C}" srcId="{E7CAF438-1E33-4C0B-B474-E7AAC40EF462}" destId="{B7968215-5A06-479E-8356-5F8833C1328D}" srcOrd="1" destOrd="0" parTransId="{243F08E2-27C9-46BB-A234-7C1E8C33DE47}" sibTransId="{F3904C6D-7AC5-4846-B8F9-1DA909350C8F}"/>
    <dgm:cxn modelId="{AD43D215-9D65-40E8-BB44-E28C2CC03EA9}" type="presOf" srcId="{2778C7A8-9706-4708-9CE5-4678546C49EA}" destId="{A071C627-A763-4252-B57B-D8A05D9D4363}" srcOrd="0" destOrd="0" presId="urn:microsoft.com/office/officeart/2005/8/layout/default"/>
    <dgm:cxn modelId="{9EE628B0-CC0C-4F75-91BB-B86E35461DE2}" srcId="{E7CAF438-1E33-4C0B-B474-E7AAC40EF462}" destId="{7D3D1D7C-CD84-472F-817B-A08F665610DE}" srcOrd="5" destOrd="0" parTransId="{18FC2B78-799D-43A1-906D-19FC442860EE}" sibTransId="{5B37D241-C4AC-4161-9E21-280A2D2973BB}"/>
    <dgm:cxn modelId="{BCA5667F-802C-4130-B0E8-90ED7BACC013}" type="presOf" srcId="{8A4B88B4-4246-4CE8-9640-8E66897BCE56}" destId="{E5721710-0CD3-4721-A5DE-0A7B0AF1023F}" srcOrd="0" destOrd="0" presId="urn:microsoft.com/office/officeart/2005/8/layout/default"/>
    <dgm:cxn modelId="{7EC03C45-8C25-4F00-94CC-8245B8E278A0}" type="presOf" srcId="{B7968215-5A06-479E-8356-5F8833C1328D}" destId="{4B5B1711-6797-48F5-8B00-69014302D503}" srcOrd="0" destOrd="0" presId="urn:microsoft.com/office/officeart/2005/8/layout/default"/>
    <dgm:cxn modelId="{83947EDE-9D46-437E-9CD3-6203E58526AC}" type="presParOf" srcId="{CC32EAC6-515F-4E00-8A8B-A7C2DE2B1627}" destId="{E5721710-0CD3-4721-A5DE-0A7B0AF1023F}" srcOrd="0" destOrd="0" presId="urn:microsoft.com/office/officeart/2005/8/layout/default"/>
    <dgm:cxn modelId="{04304CDD-BD19-4FCE-909A-1924319CDB69}" type="presParOf" srcId="{CC32EAC6-515F-4E00-8A8B-A7C2DE2B1627}" destId="{5730C107-5D20-48F1-8151-207BEF185B29}" srcOrd="1" destOrd="0" presId="urn:microsoft.com/office/officeart/2005/8/layout/default"/>
    <dgm:cxn modelId="{9E547AB4-E5E4-45A3-B5A6-A6AAA82F0B38}" type="presParOf" srcId="{CC32EAC6-515F-4E00-8A8B-A7C2DE2B1627}" destId="{4B5B1711-6797-48F5-8B00-69014302D503}" srcOrd="2" destOrd="0" presId="urn:microsoft.com/office/officeart/2005/8/layout/default"/>
    <dgm:cxn modelId="{E7FFC70F-A345-4A5D-B26A-B74C03071475}" type="presParOf" srcId="{CC32EAC6-515F-4E00-8A8B-A7C2DE2B1627}" destId="{2A6C89FA-B079-4105-BF15-DCDDB4BC4B43}" srcOrd="3" destOrd="0" presId="urn:microsoft.com/office/officeart/2005/8/layout/default"/>
    <dgm:cxn modelId="{59E80CA8-FE36-4F2C-842E-1BEC716E23C1}" type="presParOf" srcId="{CC32EAC6-515F-4E00-8A8B-A7C2DE2B1627}" destId="{466315A1-2E9A-4A20-98B2-A1D811039741}" srcOrd="4" destOrd="0" presId="urn:microsoft.com/office/officeart/2005/8/layout/default"/>
    <dgm:cxn modelId="{DBA7C069-3AA3-45E8-A5EF-B11ECA221572}" type="presParOf" srcId="{CC32EAC6-515F-4E00-8A8B-A7C2DE2B1627}" destId="{84C202A9-B51F-49FC-82ED-69D944EE5022}" srcOrd="5" destOrd="0" presId="urn:microsoft.com/office/officeart/2005/8/layout/default"/>
    <dgm:cxn modelId="{DBB8B997-903D-4FF7-938C-5002C9D61B62}" type="presParOf" srcId="{CC32EAC6-515F-4E00-8A8B-A7C2DE2B1627}" destId="{34F8ED6E-5877-4CE1-B781-D2C33A9085F1}" srcOrd="6" destOrd="0" presId="urn:microsoft.com/office/officeart/2005/8/layout/default"/>
    <dgm:cxn modelId="{D9A394FF-248F-427F-B5C9-7B7F3287AD83}" type="presParOf" srcId="{CC32EAC6-515F-4E00-8A8B-A7C2DE2B1627}" destId="{ADE47393-C774-45ED-BF63-7A185AAD2608}" srcOrd="7" destOrd="0" presId="urn:microsoft.com/office/officeart/2005/8/layout/default"/>
    <dgm:cxn modelId="{8B89BF50-3D23-4C0A-BFE0-2A48CD83D6A1}" type="presParOf" srcId="{CC32EAC6-515F-4E00-8A8B-A7C2DE2B1627}" destId="{A071C627-A763-4252-B57B-D8A05D9D4363}" srcOrd="8" destOrd="0" presId="urn:microsoft.com/office/officeart/2005/8/layout/default"/>
    <dgm:cxn modelId="{2D020FCA-E9E1-4650-9773-459F1F33B296}" type="presParOf" srcId="{CC32EAC6-515F-4E00-8A8B-A7C2DE2B1627}" destId="{07FB3BA7-0569-4E89-B95E-3544FD785F01}" srcOrd="9" destOrd="0" presId="urn:microsoft.com/office/officeart/2005/8/layout/default"/>
    <dgm:cxn modelId="{2E22B36E-0C7D-4CCA-87D9-2532E2AF55B0}" type="presParOf" srcId="{CC32EAC6-515F-4E00-8A8B-A7C2DE2B1627}" destId="{8D9D9BF7-D09E-427A-A9C7-468C4E98EDAD}" srcOrd="10" destOrd="0" presId="urn:microsoft.com/office/officeart/2005/8/layout/default"/>
    <dgm:cxn modelId="{79EF51AA-C839-4916-B056-B416BCB46027}" type="presParOf" srcId="{CC32EAC6-515F-4E00-8A8B-A7C2DE2B1627}" destId="{A509C429-39A6-4F7A-BBEA-F11E4E3FF4F2}" srcOrd="11" destOrd="0" presId="urn:microsoft.com/office/officeart/2005/8/layout/default"/>
    <dgm:cxn modelId="{C015804E-077B-4633-B342-B0C3808A5391}" type="presParOf" srcId="{CC32EAC6-515F-4E00-8A8B-A7C2DE2B1627}" destId="{E8BCCB03-05E8-42B5-B77C-1DAEC5C8D5A1}" srcOrd="12" destOrd="0" presId="urn:microsoft.com/office/officeart/2005/8/layout/default"/>
  </dgm:cxnLst>
  <dgm:bg/>
  <dgm:whole/>
</dgm:dataModel>
</file>

<file path=ppt/diagrams/data2.xml><?xml version="1.0" encoding="utf-8"?>
<dgm:dataModel xmlns:dgm="http://schemas.openxmlformats.org/drawingml/2006/diagram" xmlns:a="http://schemas.openxmlformats.org/drawingml/2006/main">
  <dgm:ptLst>
    <dgm:pt modelId="{4BB35970-ACE2-479E-AC30-D0AAC99F9FC2}"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2BB21FA0-509A-4C5D-A472-98BB9A6C7E2E}">
      <dgm:prSet phldrT="[Metin]"/>
      <dgm:spPr/>
      <dgm:t>
        <a:bodyPr/>
        <a:lstStyle/>
        <a:p>
          <a:r>
            <a:rPr lang="tr-TR" b="1" dirty="0" smtClean="0"/>
            <a:t>Yayın Adı ve Mahiyeti</a:t>
          </a:r>
          <a:endParaRPr lang="tr-TR" b="1" dirty="0"/>
        </a:p>
      </dgm:t>
    </dgm:pt>
    <dgm:pt modelId="{BA56854A-0EF0-4FB1-A673-C9A7FC33FDCE}" type="parTrans" cxnId="{07E08954-C1CD-4A52-BBA2-E35DDB4E0BC6}">
      <dgm:prSet/>
      <dgm:spPr/>
      <dgm:t>
        <a:bodyPr/>
        <a:lstStyle/>
        <a:p>
          <a:endParaRPr lang="tr-TR"/>
        </a:p>
      </dgm:t>
    </dgm:pt>
    <dgm:pt modelId="{63FA3C89-84F9-42F3-85F8-B619D7C58F69}" type="sibTrans" cxnId="{07E08954-C1CD-4A52-BBA2-E35DDB4E0BC6}">
      <dgm:prSet/>
      <dgm:spPr/>
      <dgm:t>
        <a:bodyPr/>
        <a:lstStyle/>
        <a:p>
          <a:endParaRPr lang="tr-TR"/>
        </a:p>
      </dgm:t>
    </dgm:pt>
    <dgm:pt modelId="{2575C477-307D-43B8-8B9E-E2B04982E4C3}">
      <dgm:prSet phldrT="[Metin]"/>
      <dgm:spPr/>
      <dgm:t>
        <a:bodyPr/>
        <a:lstStyle/>
        <a:p>
          <a:r>
            <a:rPr lang="tr-TR" b="1" dirty="0" smtClean="0"/>
            <a:t>Hangi Aralıklarla Yayınlanacak?</a:t>
          </a:r>
          <a:endParaRPr lang="tr-TR" b="1" dirty="0"/>
        </a:p>
      </dgm:t>
    </dgm:pt>
    <dgm:pt modelId="{28348357-4997-41C1-8C44-8E661376DF12}" type="parTrans" cxnId="{5FDA475E-2A98-429C-99D5-2E4EF540519F}">
      <dgm:prSet/>
      <dgm:spPr/>
      <dgm:t>
        <a:bodyPr/>
        <a:lstStyle/>
        <a:p>
          <a:endParaRPr lang="tr-TR"/>
        </a:p>
      </dgm:t>
    </dgm:pt>
    <dgm:pt modelId="{813C0FFB-EE05-46FB-958F-8303DE4D9C7D}" type="sibTrans" cxnId="{5FDA475E-2A98-429C-99D5-2E4EF540519F}">
      <dgm:prSet/>
      <dgm:spPr/>
      <dgm:t>
        <a:bodyPr/>
        <a:lstStyle/>
        <a:p>
          <a:endParaRPr lang="tr-TR"/>
        </a:p>
      </dgm:t>
    </dgm:pt>
    <dgm:pt modelId="{9E2262DE-03A4-48D7-B76B-139B7545C71B}">
      <dgm:prSet phldrT="[Metin]"/>
      <dgm:spPr/>
      <dgm:t>
        <a:bodyPr/>
        <a:lstStyle/>
        <a:p>
          <a:r>
            <a:rPr lang="tr-TR" b="1" dirty="0" smtClean="0"/>
            <a:t>Yönetim Yeri?</a:t>
          </a:r>
          <a:endParaRPr lang="tr-TR" b="1" dirty="0"/>
        </a:p>
      </dgm:t>
    </dgm:pt>
    <dgm:pt modelId="{C010394A-2DFD-45CD-9712-78DFF59CBE0F}" type="parTrans" cxnId="{42B3F1DD-D51A-4639-96BB-3686E42639A7}">
      <dgm:prSet/>
      <dgm:spPr/>
      <dgm:t>
        <a:bodyPr/>
        <a:lstStyle/>
        <a:p>
          <a:endParaRPr lang="tr-TR"/>
        </a:p>
      </dgm:t>
    </dgm:pt>
    <dgm:pt modelId="{180E014B-4E38-467A-8E3C-6B578408BFF1}" type="sibTrans" cxnId="{42B3F1DD-D51A-4639-96BB-3686E42639A7}">
      <dgm:prSet/>
      <dgm:spPr/>
      <dgm:t>
        <a:bodyPr/>
        <a:lstStyle/>
        <a:p>
          <a:endParaRPr lang="tr-TR"/>
        </a:p>
      </dgm:t>
    </dgm:pt>
    <dgm:pt modelId="{38D8BACB-CCC1-441E-8AE9-CDE21DDE0653}">
      <dgm:prSet phldrT="[Metin]"/>
      <dgm:spPr/>
      <dgm:t>
        <a:bodyPr/>
        <a:lstStyle/>
        <a:p>
          <a:r>
            <a:rPr lang="tr-TR" b="1" dirty="0" smtClean="0"/>
            <a:t>Sahibinin ya da Temsilcisinin Adı? / Adresi?</a:t>
          </a:r>
          <a:endParaRPr lang="tr-TR" b="1" dirty="0"/>
        </a:p>
      </dgm:t>
    </dgm:pt>
    <dgm:pt modelId="{59924CD9-B5AD-437F-A2CF-43133F17E979}" type="parTrans" cxnId="{DD39C240-E3F6-4F94-B269-74CD586BDAB2}">
      <dgm:prSet/>
      <dgm:spPr/>
      <dgm:t>
        <a:bodyPr/>
        <a:lstStyle/>
        <a:p>
          <a:endParaRPr lang="tr-TR"/>
        </a:p>
      </dgm:t>
    </dgm:pt>
    <dgm:pt modelId="{7CA6847F-5F45-400F-AA3C-44442A832A60}" type="sibTrans" cxnId="{DD39C240-E3F6-4F94-B269-74CD586BDAB2}">
      <dgm:prSet/>
      <dgm:spPr/>
      <dgm:t>
        <a:bodyPr/>
        <a:lstStyle/>
        <a:p>
          <a:endParaRPr lang="tr-TR"/>
        </a:p>
      </dgm:t>
    </dgm:pt>
    <dgm:pt modelId="{210A5673-CFE9-4279-B6CC-428E3BA46EE6}">
      <dgm:prSet phldrT="[Metin]"/>
      <dgm:spPr/>
      <dgm:t>
        <a:bodyPr/>
        <a:lstStyle/>
        <a:p>
          <a:r>
            <a:rPr lang="tr-TR" b="1" dirty="0" smtClean="0"/>
            <a:t>Sorumlu Müdürün Adı? / Adresi?</a:t>
          </a:r>
          <a:endParaRPr lang="tr-TR" b="1" dirty="0"/>
        </a:p>
      </dgm:t>
    </dgm:pt>
    <dgm:pt modelId="{F1E87A1E-B9B7-4BB7-8E64-18B3D0FA2276}" type="parTrans" cxnId="{F9869A82-67C9-4F70-82FA-E215E2B83472}">
      <dgm:prSet/>
      <dgm:spPr/>
    </dgm:pt>
    <dgm:pt modelId="{F61BC595-F35C-4373-8C66-688DCA9C453E}" type="sibTrans" cxnId="{F9869A82-67C9-4F70-82FA-E215E2B83472}">
      <dgm:prSet/>
      <dgm:spPr/>
    </dgm:pt>
    <dgm:pt modelId="{AAF8BBA0-97A0-45ED-A16E-BEE6B6676B55}">
      <dgm:prSet phldrT="[Metin]"/>
      <dgm:spPr/>
      <dgm:t>
        <a:bodyPr/>
        <a:lstStyle/>
        <a:p>
          <a:r>
            <a:rPr lang="tr-TR" b="1" dirty="0" smtClean="0"/>
            <a:t>Yayın Türü?</a:t>
          </a:r>
          <a:endParaRPr lang="tr-TR" b="1" dirty="0"/>
        </a:p>
      </dgm:t>
    </dgm:pt>
    <dgm:pt modelId="{5C9B59F8-138A-4BF4-A554-1BF7476C0F12}" type="parTrans" cxnId="{7BD9F8BF-B7E5-46FD-9352-13AE0B0E3DC6}">
      <dgm:prSet/>
      <dgm:spPr/>
    </dgm:pt>
    <dgm:pt modelId="{1BA2FB7E-A263-4688-8CA8-10051672F3DD}" type="sibTrans" cxnId="{7BD9F8BF-B7E5-46FD-9352-13AE0B0E3DC6}">
      <dgm:prSet/>
      <dgm:spPr/>
    </dgm:pt>
    <dgm:pt modelId="{956916A0-6001-44B8-B5D3-1F4B27BF6CCD}" type="pres">
      <dgm:prSet presAssocID="{4BB35970-ACE2-479E-AC30-D0AAC99F9FC2}" presName="diagram" presStyleCnt="0">
        <dgm:presLayoutVars>
          <dgm:dir/>
          <dgm:resizeHandles val="exact"/>
        </dgm:presLayoutVars>
      </dgm:prSet>
      <dgm:spPr/>
      <dgm:t>
        <a:bodyPr/>
        <a:lstStyle/>
        <a:p>
          <a:endParaRPr lang="tr-TR"/>
        </a:p>
      </dgm:t>
    </dgm:pt>
    <dgm:pt modelId="{6C66FB32-D695-4AAA-B3F2-AEDDD141DB38}" type="pres">
      <dgm:prSet presAssocID="{2BB21FA0-509A-4C5D-A472-98BB9A6C7E2E}" presName="node" presStyleLbl="node1" presStyleIdx="0" presStyleCnt="6">
        <dgm:presLayoutVars>
          <dgm:bulletEnabled val="1"/>
        </dgm:presLayoutVars>
      </dgm:prSet>
      <dgm:spPr/>
      <dgm:t>
        <a:bodyPr/>
        <a:lstStyle/>
        <a:p>
          <a:endParaRPr lang="tr-TR"/>
        </a:p>
      </dgm:t>
    </dgm:pt>
    <dgm:pt modelId="{AA77A9C4-4B05-4184-B8C7-BBB4442DD1D0}" type="pres">
      <dgm:prSet presAssocID="{63FA3C89-84F9-42F3-85F8-B619D7C58F69}" presName="sibTrans" presStyleCnt="0"/>
      <dgm:spPr/>
    </dgm:pt>
    <dgm:pt modelId="{97C4EE69-7110-4F7E-B655-6248C5A51957}" type="pres">
      <dgm:prSet presAssocID="{2575C477-307D-43B8-8B9E-E2B04982E4C3}" presName="node" presStyleLbl="node1" presStyleIdx="1" presStyleCnt="6">
        <dgm:presLayoutVars>
          <dgm:bulletEnabled val="1"/>
        </dgm:presLayoutVars>
      </dgm:prSet>
      <dgm:spPr/>
      <dgm:t>
        <a:bodyPr/>
        <a:lstStyle/>
        <a:p>
          <a:endParaRPr lang="tr-TR"/>
        </a:p>
      </dgm:t>
    </dgm:pt>
    <dgm:pt modelId="{DF20B776-4FD9-4639-8125-FBA81D525155}" type="pres">
      <dgm:prSet presAssocID="{813C0FFB-EE05-46FB-958F-8303DE4D9C7D}" presName="sibTrans" presStyleCnt="0"/>
      <dgm:spPr/>
    </dgm:pt>
    <dgm:pt modelId="{4E7E9683-6BD3-458F-8147-1985F28A8919}" type="pres">
      <dgm:prSet presAssocID="{9E2262DE-03A4-48D7-B76B-139B7545C71B}" presName="node" presStyleLbl="node1" presStyleIdx="2" presStyleCnt="6">
        <dgm:presLayoutVars>
          <dgm:bulletEnabled val="1"/>
        </dgm:presLayoutVars>
      </dgm:prSet>
      <dgm:spPr/>
      <dgm:t>
        <a:bodyPr/>
        <a:lstStyle/>
        <a:p>
          <a:endParaRPr lang="tr-TR"/>
        </a:p>
      </dgm:t>
    </dgm:pt>
    <dgm:pt modelId="{3036BDD5-398E-483E-8C37-B4937DBD40E8}" type="pres">
      <dgm:prSet presAssocID="{180E014B-4E38-467A-8E3C-6B578408BFF1}" presName="sibTrans" presStyleCnt="0"/>
      <dgm:spPr/>
    </dgm:pt>
    <dgm:pt modelId="{86B1CF42-FBF0-4D7B-BD97-BAF5045DC22B}" type="pres">
      <dgm:prSet presAssocID="{38D8BACB-CCC1-441E-8AE9-CDE21DDE0653}" presName="node" presStyleLbl="node1" presStyleIdx="3" presStyleCnt="6">
        <dgm:presLayoutVars>
          <dgm:bulletEnabled val="1"/>
        </dgm:presLayoutVars>
      </dgm:prSet>
      <dgm:spPr/>
      <dgm:t>
        <a:bodyPr/>
        <a:lstStyle/>
        <a:p>
          <a:endParaRPr lang="tr-TR"/>
        </a:p>
      </dgm:t>
    </dgm:pt>
    <dgm:pt modelId="{40E2467C-E380-4FC3-BED0-2DD86E09B99F}" type="pres">
      <dgm:prSet presAssocID="{7CA6847F-5F45-400F-AA3C-44442A832A60}" presName="sibTrans" presStyleCnt="0"/>
      <dgm:spPr/>
    </dgm:pt>
    <dgm:pt modelId="{CDE48726-BB12-4016-8EB8-219E95162187}" type="pres">
      <dgm:prSet presAssocID="{210A5673-CFE9-4279-B6CC-428E3BA46EE6}" presName="node" presStyleLbl="node1" presStyleIdx="4" presStyleCnt="6">
        <dgm:presLayoutVars>
          <dgm:bulletEnabled val="1"/>
        </dgm:presLayoutVars>
      </dgm:prSet>
      <dgm:spPr/>
      <dgm:t>
        <a:bodyPr/>
        <a:lstStyle/>
        <a:p>
          <a:endParaRPr lang="tr-TR"/>
        </a:p>
      </dgm:t>
    </dgm:pt>
    <dgm:pt modelId="{C6337851-D8BE-496C-B42A-ADA643FDC640}" type="pres">
      <dgm:prSet presAssocID="{F61BC595-F35C-4373-8C66-688DCA9C453E}" presName="sibTrans" presStyleCnt="0"/>
      <dgm:spPr/>
    </dgm:pt>
    <dgm:pt modelId="{8F302A7A-03F6-4D52-956A-513924596B55}" type="pres">
      <dgm:prSet presAssocID="{AAF8BBA0-97A0-45ED-A16E-BEE6B6676B55}" presName="node" presStyleLbl="node1" presStyleIdx="5" presStyleCnt="6">
        <dgm:presLayoutVars>
          <dgm:bulletEnabled val="1"/>
        </dgm:presLayoutVars>
      </dgm:prSet>
      <dgm:spPr/>
      <dgm:t>
        <a:bodyPr/>
        <a:lstStyle/>
        <a:p>
          <a:endParaRPr lang="tr-TR"/>
        </a:p>
      </dgm:t>
    </dgm:pt>
  </dgm:ptLst>
  <dgm:cxnLst>
    <dgm:cxn modelId="{2F7EFF4E-0F23-4D58-BF9D-810DAB123709}" type="presOf" srcId="{AAF8BBA0-97A0-45ED-A16E-BEE6B6676B55}" destId="{8F302A7A-03F6-4D52-956A-513924596B55}" srcOrd="0" destOrd="0" presId="urn:microsoft.com/office/officeart/2005/8/layout/default"/>
    <dgm:cxn modelId="{5FDA475E-2A98-429C-99D5-2E4EF540519F}" srcId="{4BB35970-ACE2-479E-AC30-D0AAC99F9FC2}" destId="{2575C477-307D-43B8-8B9E-E2B04982E4C3}" srcOrd="1" destOrd="0" parTransId="{28348357-4997-41C1-8C44-8E661376DF12}" sibTransId="{813C0FFB-EE05-46FB-958F-8303DE4D9C7D}"/>
    <dgm:cxn modelId="{A269704E-A4A2-4BB3-B287-6890325F7B85}" type="presOf" srcId="{9E2262DE-03A4-48D7-B76B-139B7545C71B}" destId="{4E7E9683-6BD3-458F-8147-1985F28A8919}" srcOrd="0" destOrd="0" presId="urn:microsoft.com/office/officeart/2005/8/layout/default"/>
    <dgm:cxn modelId="{D0547C47-CA94-421A-9D59-A2B72DFCDE40}" type="presOf" srcId="{38D8BACB-CCC1-441E-8AE9-CDE21DDE0653}" destId="{86B1CF42-FBF0-4D7B-BD97-BAF5045DC22B}" srcOrd="0" destOrd="0" presId="urn:microsoft.com/office/officeart/2005/8/layout/default"/>
    <dgm:cxn modelId="{07E08954-C1CD-4A52-BBA2-E35DDB4E0BC6}" srcId="{4BB35970-ACE2-479E-AC30-D0AAC99F9FC2}" destId="{2BB21FA0-509A-4C5D-A472-98BB9A6C7E2E}" srcOrd="0" destOrd="0" parTransId="{BA56854A-0EF0-4FB1-A673-C9A7FC33FDCE}" sibTransId="{63FA3C89-84F9-42F3-85F8-B619D7C58F69}"/>
    <dgm:cxn modelId="{74A84596-44EF-4364-86E1-9383788228E1}" type="presOf" srcId="{2575C477-307D-43B8-8B9E-E2B04982E4C3}" destId="{97C4EE69-7110-4F7E-B655-6248C5A51957}" srcOrd="0" destOrd="0" presId="urn:microsoft.com/office/officeart/2005/8/layout/default"/>
    <dgm:cxn modelId="{F9869A82-67C9-4F70-82FA-E215E2B83472}" srcId="{4BB35970-ACE2-479E-AC30-D0AAC99F9FC2}" destId="{210A5673-CFE9-4279-B6CC-428E3BA46EE6}" srcOrd="4" destOrd="0" parTransId="{F1E87A1E-B9B7-4BB7-8E64-18B3D0FA2276}" sibTransId="{F61BC595-F35C-4373-8C66-688DCA9C453E}"/>
    <dgm:cxn modelId="{42B3F1DD-D51A-4639-96BB-3686E42639A7}" srcId="{4BB35970-ACE2-479E-AC30-D0AAC99F9FC2}" destId="{9E2262DE-03A4-48D7-B76B-139B7545C71B}" srcOrd="2" destOrd="0" parTransId="{C010394A-2DFD-45CD-9712-78DFF59CBE0F}" sibTransId="{180E014B-4E38-467A-8E3C-6B578408BFF1}"/>
    <dgm:cxn modelId="{3D2255F3-A6D0-4AE7-AAD4-F1773C9FABF5}" type="presOf" srcId="{4BB35970-ACE2-479E-AC30-D0AAC99F9FC2}" destId="{956916A0-6001-44B8-B5D3-1F4B27BF6CCD}" srcOrd="0" destOrd="0" presId="urn:microsoft.com/office/officeart/2005/8/layout/default"/>
    <dgm:cxn modelId="{B0E055EB-3448-44AE-99B2-DAA7BA375907}" type="presOf" srcId="{210A5673-CFE9-4279-B6CC-428E3BA46EE6}" destId="{CDE48726-BB12-4016-8EB8-219E95162187}" srcOrd="0" destOrd="0" presId="urn:microsoft.com/office/officeart/2005/8/layout/default"/>
    <dgm:cxn modelId="{5F37F441-1614-4CC4-9575-AA680B8B82F9}" type="presOf" srcId="{2BB21FA0-509A-4C5D-A472-98BB9A6C7E2E}" destId="{6C66FB32-D695-4AAA-B3F2-AEDDD141DB38}" srcOrd="0" destOrd="0" presId="urn:microsoft.com/office/officeart/2005/8/layout/default"/>
    <dgm:cxn modelId="{DD39C240-E3F6-4F94-B269-74CD586BDAB2}" srcId="{4BB35970-ACE2-479E-AC30-D0AAC99F9FC2}" destId="{38D8BACB-CCC1-441E-8AE9-CDE21DDE0653}" srcOrd="3" destOrd="0" parTransId="{59924CD9-B5AD-437F-A2CF-43133F17E979}" sibTransId="{7CA6847F-5F45-400F-AA3C-44442A832A60}"/>
    <dgm:cxn modelId="{7BD9F8BF-B7E5-46FD-9352-13AE0B0E3DC6}" srcId="{4BB35970-ACE2-479E-AC30-D0AAC99F9FC2}" destId="{AAF8BBA0-97A0-45ED-A16E-BEE6B6676B55}" srcOrd="5" destOrd="0" parTransId="{5C9B59F8-138A-4BF4-A554-1BF7476C0F12}" sibTransId="{1BA2FB7E-A263-4688-8CA8-10051672F3DD}"/>
    <dgm:cxn modelId="{C18C4A4F-5CFE-4C91-8455-6C87DA0FDD25}" type="presParOf" srcId="{956916A0-6001-44B8-B5D3-1F4B27BF6CCD}" destId="{6C66FB32-D695-4AAA-B3F2-AEDDD141DB38}" srcOrd="0" destOrd="0" presId="urn:microsoft.com/office/officeart/2005/8/layout/default"/>
    <dgm:cxn modelId="{A8BF843E-64BA-47DE-AD5A-D25DD15A0C27}" type="presParOf" srcId="{956916A0-6001-44B8-B5D3-1F4B27BF6CCD}" destId="{AA77A9C4-4B05-4184-B8C7-BBB4442DD1D0}" srcOrd="1" destOrd="0" presId="urn:microsoft.com/office/officeart/2005/8/layout/default"/>
    <dgm:cxn modelId="{56D680CF-FA96-4FC5-A187-C25A370B08A3}" type="presParOf" srcId="{956916A0-6001-44B8-B5D3-1F4B27BF6CCD}" destId="{97C4EE69-7110-4F7E-B655-6248C5A51957}" srcOrd="2" destOrd="0" presId="urn:microsoft.com/office/officeart/2005/8/layout/default"/>
    <dgm:cxn modelId="{28E6A0BB-E10E-4474-A020-479846A97C27}" type="presParOf" srcId="{956916A0-6001-44B8-B5D3-1F4B27BF6CCD}" destId="{DF20B776-4FD9-4639-8125-FBA81D525155}" srcOrd="3" destOrd="0" presId="urn:microsoft.com/office/officeart/2005/8/layout/default"/>
    <dgm:cxn modelId="{FD42E426-1B0F-43F5-9753-247AE8F9DFF4}" type="presParOf" srcId="{956916A0-6001-44B8-B5D3-1F4B27BF6CCD}" destId="{4E7E9683-6BD3-458F-8147-1985F28A8919}" srcOrd="4" destOrd="0" presId="urn:microsoft.com/office/officeart/2005/8/layout/default"/>
    <dgm:cxn modelId="{6FB64D1C-7F3F-49E0-ABE7-D2BD414C4105}" type="presParOf" srcId="{956916A0-6001-44B8-B5D3-1F4B27BF6CCD}" destId="{3036BDD5-398E-483E-8C37-B4937DBD40E8}" srcOrd="5" destOrd="0" presId="urn:microsoft.com/office/officeart/2005/8/layout/default"/>
    <dgm:cxn modelId="{80C64E9C-A042-4C50-99F7-2A00E2FE8635}" type="presParOf" srcId="{956916A0-6001-44B8-B5D3-1F4B27BF6CCD}" destId="{86B1CF42-FBF0-4D7B-BD97-BAF5045DC22B}" srcOrd="6" destOrd="0" presId="urn:microsoft.com/office/officeart/2005/8/layout/default"/>
    <dgm:cxn modelId="{76C7D444-E442-4533-9EB0-5C605144EBC9}" type="presParOf" srcId="{956916A0-6001-44B8-B5D3-1F4B27BF6CCD}" destId="{40E2467C-E380-4FC3-BED0-2DD86E09B99F}" srcOrd="7" destOrd="0" presId="urn:microsoft.com/office/officeart/2005/8/layout/default"/>
    <dgm:cxn modelId="{FE909689-DD28-4035-8E07-A1D14EEB4C88}" type="presParOf" srcId="{956916A0-6001-44B8-B5D3-1F4B27BF6CCD}" destId="{CDE48726-BB12-4016-8EB8-219E95162187}" srcOrd="8" destOrd="0" presId="urn:microsoft.com/office/officeart/2005/8/layout/default"/>
    <dgm:cxn modelId="{EAEDA8A7-61F4-47BE-943C-49F03EDB208A}" type="presParOf" srcId="{956916A0-6001-44B8-B5D3-1F4B27BF6CCD}" destId="{C6337851-D8BE-496C-B42A-ADA643FDC640}" srcOrd="9" destOrd="0" presId="urn:microsoft.com/office/officeart/2005/8/layout/default"/>
    <dgm:cxn modelId="{989C1132-7173-47A7-8D60-03C4E32A9B43}" type="presParOf" srcId="{956916A0-6001-44B8-B5D3-1F4B27BF6CCD}" destId="{8F302A7A-03F6-4D52-956A-513924596B55}" srcOrd="10" destOrd="0" presId="urn:microsoft.com/office/officeart/2005/8/layout/default"/>
  </dgm:cxnLst>
  <dgm:bg/>
  <dgm:whole/>
</dgm:dataModel>
</file>

<file path=ppt/diagrams/data3.xml><?xml version="1.0" encoding="utf-8"?>
<dgm:dataModel xmlns:dgm="http://schemas.openxmlformats.org/drawingml/2006/diagram" xmlns:a="http://schemas.openxmlformats.org/drawingml/2006/main">
  <dgm:ptLst>
    <dgm:pt modelId="{36DD79F1-2EAD-4658-8258-1261ED91D0FC}"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D0977B31-153E-48F4-9BD1-563276E72783}">
      <dgm:prSet phldrT="[Metin]"/>
      <dgm:spPr/>
      <dgm:t>
        <a:bodyPr/>
        <a:lstStyle/>
        <a:p>
          <a:r>
            <a:rPr lang="tr-TR" b="1" dirty="0" smtClean="0"/>
            <a:t>İçerikten Sorumluluk </a:t>
          </a:r>
          <a:endParaRPr lang="tr-TR" b="1" dirty="0"/>
        </a:p>
      </dgm:t>
    </dgm:pt>
    <dgm:pt modelId="{CC6BAFD7-4577-4E5F-BD7B-CF587720C7A8}" type="parTrans" cxnId="{0CDB1E89-B97C-4EB3-91BF-BE590120B1CB}">
      <dgm:prSet/>
      <dgm:spPr/>
      <dgm:t>
        <a:bodyPr/>
        <a:lstStyle/>
        <a:p>
          <a:endParaRPr lang="tr-TR"/>
        </a:p>
      </dgm:t>
    </dgm:pt>
    <dgm:pt modelId="{AA020320-26C6-46A3-9F27-746D542C1D1E}" type="sibTrans" cxnId="{0CDB1E89-B97C-4EB3-91BF-BE590120B1CB}">
      <dgm:prSet/>
      <dgm:spPr/>
      <dgm:t>
        <a:bodyPr/>
        <a:lstStyle/>
        <a:p>
          <a:endParaRPr lang="tr-TR"/>
        </a:p>
      </dgm:t>
    </dgm:pt>
    <dgm:pt modelId="{A88524D4-E9AA-40A5-A2D6-FAED2A8D2CBB}">
      <dgm:prSet phldrT="[Metin]"/>
      <dgm:spPr/>
      <dgm:t>
        <a:bodyPr/>
        <a:lstStyle/>
        <a:p>
          <a:r>
            <a:rPr lang="tr-TR" b="1" dirty="0" smtClean="0"/>
            <a:t>Beyanname Yükümlülükleri</a:t>
          </a:r>
          <a:endParaRPr lang="tr-TR" b="1" dirty="0"/>
        </a:p>
      </dgm:t>
    </dgm:pt>
    <dgm:pt modelId="{7CCAF685-0A42-426B-AD52-361917035F23}" type="parTrans" cxnId="{1B3DB836-7A73-4A1D-8771-65B896F30813}">
      <dgm:prSet/>
      <dgm:spPr/>
      <dgm:t>
        <a:bodyPr/>
        <a:lstStyle/>
        <a:p>
          <a:endParaRPr lang="tr-TR"/>
        </a:p>
      </dgm:t>
    </dgm:pt>
    <dgm:pt modelId="{31A42FCD-15E6-4137-9E2D-B55A9B72E6D7}" type="sibTrans" cxnId="{1B3DB836-7A73-4A1D-8771-65B896F30813}">
      <dgm:prSet/>
      <dgm:spPr/>
      <dgm:t>
        <a:bodyPr/>
        <a:lstStyle/>
        <a:p>
          <a:endParaRPr lang="tr-TR"/>
        </a:p>
      </dgm:t>
    </dgm:pt>
    <dgm:pt modelId="{3DC4C164-D1E1-4AB8-840E-1E9031354659}">
      <dgm:prSet phldrT="[Metin]"/>
      <dgm:spPr/>
      <dgm:t>
        <a:bodyPr/>
        <a:lstStyle/>
        <a:p>
          <a:r>
            <a:rPr lang="tr-TR" b="1" dirty="0" smtClean="0"/>
            <a:t>Düzeltme ve Cevap Hakkının Kullandırılması</a:t>
          </a:r>
          <a:endParaRPr lang="tr-TR" b="1" dirty="0"/>
        </a:p>
      </dgm:t>
    </dgm:pt>
    <dgm:pt modelId="{D84CE6C4-A73B-4C83-B58A-666F4E333618}" type="parTrans" cxnId="{DE7D393E-2470-4563-86F0-57DF1C5298EC}">
      <dgm:prSet/>
      <dgm:spPr/>
      <dgm:t>
        <a:bodyPr/>
        <a:lstStyle/>
        <a:p>
          <a:endParaRPr lang="tr-TR"/>
        </a:p>
      </dgm:t>
    </dgm:pt>
    <dgm:pt modelId="{B30A1738-6D4A-40B7-ACB3-563378720BBC}" type="sibTrans" cxnId="{DE7D393E-2470-4563-86F0-57DF1C5298EC}">
      <dgm:prSet/>
      <dgm:spPr/>
      <dgm:t>
        <a:bodyPr/>
        <a:lstStyle/>
        <a:p>
          <a:endParaRPr lang="tr-TR"/>
        </a:p>
      </dgm:t>
    </dgm:pt>
    <dgm:pt modelId="{813617F3-AD17-4377-A85D-4BD9B1643B41}" type="pres">
      <dgm:prSet presAssocID="{36DD79F1-2EAD-4658-8258-1261ED91D0FC}" presName="diagram" presStyleCnt="0">
        <dgm:presLayoutVars>
          <dgm:dir/>
          <dgm:resizeHandles val="exact"/>
        </dgm:presLayoutVars>
      </dgm:prSet>
      <dgm:spPr/>
      <dgm:t>
        <a:bodyPr/>
        <a:lstStyle/>
        <a:p>
          <a:endParaRPr lang="tr-TR"/>
        </a:p>
      </dgm:t>
    </dgm:pt>
    <dgm:pt modelId="{AC134ECB-6682-4BA9-A221-E292F2F67021}" type="pres">
      <dgm:prSet presAssocID="{D0977B31-153E-48F4-9BD1-563276E72783}" presName="node" presStyleLbl="node1" presStyleIdx="0" presStyleCnt="3">
        <dgm:presLayoutVars>
          <dgm:bulletEnabled val="1"/>
        </dgm:presLayoutVars>
      </dgm:prSet>
      <dgm:spPr/>
      <dgm:t>
        <a:bodyPr/>
        <a:lstStyle/>
        <a:p>
          <a:endParaRPr lang="tr-TR"/>
        </a:p>
      </dgm:t>
    </dgm:pt>
    <dgm:pt modelId="{515CE65C-65B3-4B44-BDDE-D367BD8F68CF}" type="pres">
      <dgm:prSet presAssocID="{AA020320-26C6-46A3-9F27-746D542C1D1E}" presName="sibTrans" presStyleCnt="0"/>
      <dgm:spPr/>
    </dgm:pt>
    <dgm:pt modelId="{EA2837DF-4891-4D3A-BA14-E595BE6A718A}" type="pres">
      <dgm:prSet presAssocID="{A88524D4-E9AA-40A5-A2D6-FAED2A8D2CBB}" presName="node" presStyleLbl="node1" presStyleIdx="1" presStyleCnt="3">
        <dgm:presLayoutVars>
          <dgm:bulletEnabled val="1"/>
        </dgm:presLayoutVars>
      </dgm:prSet>
      <dgm:spPr/>
      <dgm:t>
        <a:bodyPr/>
        <a:lstStyle/>
        <a:p>
          <a:endParaRPr lang="tr-TR"/>
        </a:p>
      </dgm:t>
    </dgm:pt>
    <dgm:pt modelId="{A5530495-AC0A-4200-9FF8-08C157F1335D}" type="pres">
      <dgm:prSet presAssocID="{31A42FCD-15E6-4137-9E2D-B55A9B72E6D7}" presName="sibTrans" presStyleCnt="0"/>
      <dgm:spPr/>
    </dgm:pt>
    <dgm:pt modelId="{A49E9726-F32E-4752-A21B-E1CA51C9A213}" type="pres">
      <dgm:prSet presAssocID="{3DC4C164-D1E1-4AB8-840E-1E9031354659}" presName="node" presStyleLbl="node1" presStyleIdx="2" presStyleCnt="3">
        <dgm:presLayoutVars>
          <dgm:bulletEnabled val="1"/>
        </dgm:presLayoutVars>
      </dgm:prSet>
      <dgm:spPr/>
      <dgm:t>
        <a:bodyPr/>
        <a:lstStyle/>
        <a:p>
          <a:endParaRPr lang="tr-TR"/>
        </a:p>
      </dgm:t>
    </dgm:pt>
  </dgm:ptLst>
  <dgm:cxnLst>
    <dgm:cxn modelId="{36A672A1-973F-4A90-9091-5DFB1EBF68D1}" type="presOf" srcId="{36DD79F1-2EAD-4658-8258-1261ED91D0FC}" destId="{813617F3-AD17-4377-A85D-4BD9B1643B41}" srcOrd="0" destOrd="0" presId="urn:microsoft.com/office/officeart/2005/8/layout/default"/>
    <dgm:cxn modelId="{F6BA3E69-5EF2-43A9-B67C-DB37ACA4E4CC}" type="presOf" srcId="{A88524D4-E9AA-40A5-A2D6-FAED2A8D2CBB}" destId="{EA2837DF-4891-4D3A-BA14-E595BE6A718A}" srcOrd="0" destOrd="0" presId="urn:microsoft.com/office/officeart/2005/8/layout/default"/>
    <dgm:cxn modelId="{0CDB1E89-B97C-4EB3-91BF-BE590120B1CB}" srcId="{36DD79F1-2EAD-4658-8258-1261ED91D0FC}" destId="{D0977B31-153E-48F4-9BD1-563276E72783}" srcOrd="0" destOrd="0" parTransId="{CC6BAFD7-4577-4E5F-BD7B-CF587720C7A8}" sibTransId="{AA020320-26C6-46A3-9F27-746D542C1D1E}"/>
    <dgm:cxn modelId="{DE7D393E-2470-4563-86F0-57DF1C5298EC}" srcId="{36DD79F1-2EAD-4658-8258-1261ED91D0FC}" destId="{3DC4C164-D1E1-4AB8-840E-1E9031354659}" srcOrd="2" destOrd="0" parTransId="{D84CE6C4-A73B-4C83-B58A-666F4E333618}" sibTransId="{B30A1738-6D4A-40B7-ACB3-563378720BBC}"/>
    <dgm:cxn modelId="{DC5108C7-8DB0-41EA-A9AC-C3EED01CDA41}" type="presOf" srcId="{D0977B31-153E-48F4-9BD1-563276E72783}" destId="{AC134ECB-6682-4BA9-A221-E292F2F67021}" srcOrd="0" destOrd="0" presId="urn:microsoft.com/office/officeart/2005/8/layout/default"/>
    <dgm:cxn modelId="{29655B8E-9797-4815-8C3C-26DE4B4BD83C}" type="presOf" srcId="{3DC4C164-D1E1-4AB8-840E-1E9031354659}" destId="{A49E9726-F32E-4752-A21B-E1CA51C9A213}" srcOrd="0" destOrd="0" presId="urn:microsoft.com/office/officeart/2005/8/layout/default"/>
    <dgm:cxn modelId="{1B3DB836-7A73-4A1D-8771-65B896F30813}" srcId="{36DD79F1-2EAD-4658-8258-1261ED91D0FC}" destId="{A88524D4-E9AA-40A5-A2D6-FAED2A8D2CBB}" srcOrd="1" destOrd="0" parTransId="{7CCAF685-0A42-426B-AD52-361917035F23}" sibTransId="{31A42FCD-15E6-4137-9E2D-B55A9B72E6D7}"/>
    <dgm:cxn modelId="{4678E00B-0DB8-4E61-B796-2F8A0AEBAA99}" type="presParOf" srcId="{813617F3-AD17-4377-A85D-4BD9B1643B41}" destId="{AC134ECB-6682-4BA9-A221-E292F2F67021}" srcOrd="0" destOrd="0" presId="urn:microsoft.com/office/officeart/2005/8/layout/default"/>
    <dgm:cxn modelId="{395CD9A9-42B0-4E4F-A9D6-0B78A94D67F1}" type="presParOf" srcId="{813617F3-AD17-4377-A85D-4BD9B1643B41}" destId="{515CE65C-65B3-4B44-BDDE-D367BD8F68CF}" srcOrd="1" destOrd="0" presId="urn:microsoft.com/office/officeart/2005/8/layout/default"/>
    <dgm:cxn modelId="{10D51C88-F72A-4A88-AC14-4768AD456900}" type="presParOf" srcId="{813617F3-AD17-4377-A85D-4BD9B1643B41}" destId="{EA2837DF-4891-4D3A-BA14-E595BE6A718A}" srcOrd="2" destOrd="0" presId="urn:microsoft.com/office/officeart/2005/8/layout/default"/>
    <dgm:cxn modelId="{D9A12625-A8DF-466B-AE77-DA227D333670}" type="presParOf" srcId="{813617F3-AD17-4377-A85D-4BD9B1643B41}" destId="{A5530495-AC0A-4200-9FF8-08C157F1335D}" srcOrd="3" destOrd="0" presId="urn:microsoft.com/office/officeart/2005/8/layout/default"/>
    <dgm:cxn modelId="{BC39F203-801E-4BD1-8501-CE501428D8C6}" type="presParOf" srcId="{813617F3-AD17-4377-A85D-4BD9B1643B41}" destId="{A49E9726-F32E-4752-A21B-E1CA51C9A213}" srcOrd="4" destOrd="0" presId="urn:microsoft.com/office/officeart/2005/8/layout/default"/>
  </dgm:cxnLst>
  <dgm:bg/>
  <dgm:whole/>
</dgm:dataModel>
</file>

<file path=ppt/diagrams/data4.xml><?xml version="1.0" encoding="utf-8"?>
<dgm:dataModel xmlns:dgm="http://schemas.openxmlformats.org/drawingml/2006/diagram" xmlns:a="http://schemas.openxmlformats.org/drawingml/2006/main">
  <dgm:ptLst>
    <dgm:pt modelId="{0E9FAC8C-7CDE-4C96-B381-6AB634224CFF}" type="doc">
      <dgm:prSet loTypeId="urn:microsoft.com/office/officeart/2005/8/layout/hierarchy2" loCatId="hierarchy" qsTypeId="urn:microsoft.com/office/officeart/2005/8/quickstyle/simple1" qsCatId="simple" csTypeId="urn:microsoft.com/office/officeart/2005/8/colors/accent0_3" csCatId="mainScheme" phldr="1"/>
      <dgm:spPr/>
      <dgm:t>
        <a:bodyPr/>
        <a:lstStyle/>
        <a:p>
          <a:endParaRPr lang="tr-TR"/>
        </a:p>
      </dgm:t>
    </dgm:pt>
    <dgm:pt modelId="{13D93CAC-B786-4FBB-B302-B6174ED13127}">
      <dgm:prSet phldrT="[Metin]"/>
      <dgm:spPr/>
      <dgm:t>
        <a:bodyPr/>
        <a:lstStyle/>
        <a:p>
          <a:r>
            <a:rPr lang="tr-TR" b="1" dirty="0" smtClean="0"/>
            <a:t>Ceza Yükümlülüğü</a:t>
          </a:r>
          <a:endParaRPr lang="tr-TR" b="1" dirty="0"/>
        </a:p>
      </dgm:t>
    </dgm:pt>
    <dgm:pt modelId="{79C34593-49CA-4E46-8581-4B3701F923EA}" type="parTrans" cxnId="{F60DA38D-6CC4-4373-8F08-C837A6DCFACB}">
      <dgm:prSet/>
      <dgm:spPr/>
      <dgm:t>
        <a:bodyPr/>
        <a:lstStyle/>
        <a:p>
          <a:endParaRPr lang="tr-TR"/>
        </a:p>
      </dgm:t>
    </dgm:pt>
    <dgm:pt modelId="{364B9B7F-7E1C-4CDD-B0A9-18042D567C2D}" type="sibTrans" cxnId="{F60DA38D-6CC4-4373-8F08-C837A6DCFACB}">
      <dgm:prSet/>
      <dgm:spPr/>
      <dgm:t>
        <a:bodyPr/>
        <a:lstStyle/>
        <a:p>
          <a:endParaRPr lang="tr-TR"/>
        </a:p>
      </dgm:t>
    </dgm:pt>
    <dgm:pt modelId="{781425F2-566A-4EA8-A816-EB5B66A92F58}">
      <dgm:prSet phldrT="[Metin]"/>
      <dgm:spPr/>
      <dgm:t>
        <a:bodyPr/>
        <a:lstStyle/>
        <a:p>
          <a:r>
            <a:rPr lang="tr-TR" b="1" dirty="0" smtClean="0"/>
            <a:t>Basın Yoluyla İşlenen Suçlarda Yükümlülükler</a:t>
          </a:r>
          <a:endParaRPr lang="tr-TR" b="1" dirty="0"/>
        </a:p>
      </dgm:t>
    </dgm:pt>
    <dgm:pt modelId="{289FA764-8374-465A-9B3E-F58834C6F39F}" type="parTrans" cxnId="{8427341E-7521-4416-9946-5F39BFA3AA96}">
      <dgm:prSet/>
      <dgm:spPr/>
      <dgm:t>
        <a:bodyPr/>
        <a:lstStyle/>
        <a:p>
          <a:endParaRPr lang="tr-TR"/>
        </a:p>
      </dgm:t>
    </dgm:pt>
    <dgm:pt modelId="{85BE2887-C525-4D8F-86B0-5974415C60A3}" type="sibTrans" cxnId="{8427341E-7521-4416-9946-5F39BFA3AA96}">
      <dgm:prSet/>
      <dgm:spPr/>
      <dgm:t>
        <a:bodyPr/>
        <a:lstStyle/>
        <a:p>
          <a:endParaRPr lang="tr-TR"/>
        </a:p>
      </dgm:t>
    </dgm:pt>
    <dgm:pt modelId="{E42592AB-417C-490B-B97C-CB6E949E3BEE}">
      <dgm:prSet phldrT="[Metin]"/>
      <dgm:spPr/>
      <dgm:t>
        <a:bodyPr/>
        <a:lstStyle/>
        <a:p>
          <a:r>
            <a:rPr lang="tr-TR" b="1" dirty="0" smtClean="0"/>
            <a:t>Cezai Yükümlülük</a:t>
          </a:r>
          <a:endParaRPr lang="tr-TR" b="1" dirty="0"/>
        </a:p>
      </dgm:t>
    </dgm:pt>
    <dgm:pt modelId="{942FBCF0-3FC4-469A-A5B7-C2A3A12307DC}" type="parTrans" cxnId="{87117980-1B60-4FA6-A8A5-A07CEB3A6810}">
      <dgm:prSet/>
      <dgm:spPr/>
      <dgm:t>
        <a:bodyPr/>
        <a:lstStyle/>
        <a:p>
          <a:endParaRPr lang="tr-TR"/>
        </a:p>
      </dgm:t>
    </dgm:pt>
    <dgm:pt modelId="{7F243418-7A60-4F08-866C-99968CE95180}" type="sibTrans" cxnId="{87117980-1B60-4FA6-A8A5-A07CEB3A6810}">
      <dgm:prSet/>
      <dgm:spPr/>
      <dgm:t>
        <a:bodyPr/>
        <a:lstStyle/>
        <a:p>
          <a:endParaRPr lang="tr-TR"/>
        </a:p>
      </dgm:t>
    </dgm:pt>
    <dgm:pt modelId="{CA2A7EBA-9FC5-4784-A549-04C1BBA1A1CB}">
      <dgm:prSet phldrT="[Metin]"/>
      <dgm:spPr/>
      <dgm:t>
        <a:bodyPr/>
        <a:lstStyle/>
        <a:p>
          <a:r>
            <a:rPr lang="tr-TR" b="1" dirty="0" smtClean="0"/>
            <a:t>Hukuki Yükümlülük</a:t>
          </a:r>
          <a:endParaRPr lang="tr-TR" b="1" dirty="0"/>
        </a:p>
      </dgm:t>
    </dgm:pt>
    <dgm:pt modelId="{399080CD-E416-4774-9EC0-AFEB72056BAB}" type="parTrans" cxnId="{088261D2-66D5-4E49-A3B7-5B3852109413}">
      <dgm:prSet/>
      <dgm:spPr/>
      <dgm:t>
        <a:bodyPr/>
        <a:lstStyle/>
        <a:p>
          <a:endParaRPr lang="tr-TR"/>
        </a:p>
      </dgm:t>
    </dgm:pt>
    <dgm:pt modelId="{8A0B75AE-57BB-4A64-A422-C35166DD18BB}" type="sibTrans" cxnId="{088261D2-66D5-4E49-A3B7-5B3852109413}">
      <dgm:prSet/>
      <dgm:spPr/>
      <dgm:t>
        <a:bodyPr/>
        <a:lstStyle/>
        <a:p>
          <a:endParaRPr lang="tr-TR"/>
        </a:p>
      </dgm:t>
    </dgm:pt>
    <dgm:pt modelId="{0DAE6660-D333-46AD-BB36-AFEB62FD1422}">
      <dgm:prSet phldrT="[Metin]"/>
      <dgm:spPr/>
      <dgm:t>
        <a:bodyPr/>
        <a:lstStyle/>
        <a:p>
          <a:r>
            <a:rPr lang="tr-TR" b="1" dirty="0" smtClean="0"/>
            <a:t>Basın Düzenine İlişkin Suçlar</a:t>
          </a:r>
          <a:endParaRPr lang="tr-TR" b="1" dirty="0"/>
        </a:p>
      </dgm:t>
    </dgm:pt>
    <dgm:pt modelId="{8BB8102D-4BB7-4245-B805-8ACBF2735FAB}" type="parTrans" cxnId="{AF256F24-8D39-49A4-B104-52300062CA78}">
      <dgm:prSet/>
      <dgm:spPr/>
      <dgm:t>
        <a:bodyPr/>
        <a:lstStyle/>
        <a:p>
          <a:endParaRPr lang="tr-TR"/>
        </a:p>
      </dgm:t>
    </dgm:pt>
    <dgm:pt modelId="{52B11D90-7604-4FEE-B79A-2455ED62C12D}" type="sibTrans" cxnId="{AF256F24-8D39-49A4-B104-52300062CA78}">
      <dgm:prSet/>
      <dgm:spPr/>
      <dgm:t>
        <a:bodyPr/>
        <a:lstStyle/>
        <a:p>
          <a:endParaRPr lang="tr-TR"/>
        </a:p>
      </dgm:t>
    </dgm:pt>
    <dgm:pt modelId="{101A683E-4966-4C19-A5D7-B5B7EDE1E7E5}" type="pres">
      <dgm:prSet presAssocID="{0E9FAC8C-7CDE-4C96-B381-6AB634224CFF}" presName="diagram" presStyleCnt="0">
        <dgm:presLayoutVars>
          <dgm:chPref val="1"/>
          <dgm:dir/>
          <dgm:animOne val="branch"/>
          <dgm:animLvl val="lvl"/>
          <dgm:resizeHandles val="exact"/>
        </dgm:presLayoutVars>
      </dgm:prSet>
      <dgm:spPr/>
      <dgm:t>
        <a:bodyPr/>
        <a:lstStyle/>
        <a:p>
          <a:endParaRPr lang="tr-TR"/>
        </a:p>
      </dgm:t>
    </dgm:pt>
    <dgm:pt modelId="{CFD440C7-AE56-473F-A708-70F6FDD69B93}" type="pres">
      <dgm:prSet presAssocID="{13D93CAC-B786-4FBB-B302-B6174ED13127}" presName="root1" presStyleCnt="0"/>
      <dgm:spPr/>
    </dgm:pt>
    <dgm:pt modelId="{1681BAAC-FAC7-4EC9-8B02-B6541BE34D0E}" type="pres">
      <dgm:prSet presAssocID="{13D93CAC-B786-4FBB-B302-B6174ED13127}" presName="LevelOneTextNode" presStyleLbl="node0" presStyleIdx="0" presStyleCnt="1">
        <dgm:presLayoutVars>
          <dgm:chPref val="3"/>
        </dgm:presLayoutVars>
      </dgm:prSet>
      <dgm:spPr/>
      <dgm:t>
        <a:bodyPr/>
        <a:lstStyle/>
        <a:p>
          <a:endParaRPr lang="tr-TR"/>
        </a:p>
      </dgm:t>
    </dgm:pt>
    <dgm:pt modelId="{17752400-72B6-410E-9A83-1319F7C12BBE}" type="pres">
      <dgm:prSet presAssocID="{13D93CAC-B786-4FBB-B302-B6174ED13127}" presName="level2hierChild" presStyleCnt="0"/>
      <dgm:spPr/>
    </dgm:pt>
    <dgm:pt modelId="{40EABD01-1E7B-4785-9EB0-0DE53574EA7E}" type="pres">
      <dgm:prSet presAssocID="{289FA764-8374-465A-9B3E-F58834C6F39F}" presName="conn2-1" presStyleLbl="parChTrans1D2" presStyleIdx="0" presStyleCnt="2"/>
      <dgm:spPr/>
      <dgm:t>
        <a:bodyPr/>
        <a:lstStyle/>
        <a:p>
          <a:endParaRPr lang="tr-TR"/>
        </a:p>
      </dgm:t>
    </dgm:pt>
    <dgm:pt modelId="{EABBBBA7-F84C-476E-86D9-1A3928525CC9}" type="pres">
      <dgm:prSet presAssocID="{289FA764-8374-465A-9B3E-F58834C6F39F}" presName="connTx" presStyleLbl="parChTrans1D2" presStyleIdx="0" presStyleCnt="2"/>
      <dgm:spPr/>
      <dgm:t>
        <a:bodyPr/>
        <a:lstStyle/>
        <a:p>
          <a:endParaRPr lang="tr-TR"/>
        </a:p>
      </dgm:t>
    </dgm:pt>
    <dgm:pt modelId="{D63D4CC4-8327-4E88-840D-54B0F9E3C97C}" type="pres">
      <dgm:prSet presAssocID="{781425F2-566A-4EA8-A816-EB5B66A92F58}" presName="root2" presStyleCnt="0"/>
      <dgm:spPr/>
    </dgm:pt>
    <dgm:pt modelId="{46EC4F8C-C6BF-4320-9AC0-14C27A2DE1FE}" type="pres">
      <dgm:prSet presAssocID="{781425F2-566A-4EA8-A816-EB5B66A92F58}" presName="LevelTwoTextNode" presStyleLbl="node2" presStyleIdx="0" presStyleCnt="2">
        <dgm:presLayoutVars>
          <dgm:chPref val="3"/>
        </dgm:presLayoutVars>
      </dgm:prSet>
      <dgm:spPr/>
      <dgm:t>
        <a:bodyPr/>
        <a:lstStyle/>
        <a:p>
          <a:endParaRPr lang="tr-TR"/>
        </a:p>
      </dgm:t>
    </dgm:pt>
    <dgm:pt modelId="{D857A245-DF92-41B7-A84D-4BBE3D12167D}" type="pres">
      <dgm:prSet presAssocID="{781425F2-566A-4EA8-A816-EB5B66A92F58}" presName="level3hierChild" presStyleCnt="0"/>
      <dgm:spPr/>
    </dgm:pt>
    <dgm:pt modelId="{0FFFF139-2B5D-4AD1-9C16-8F0639FBD234}" type="pres">
      <dgm:prSet presAssocID="{942FBCF0-3FC4-469A-A5B7-C2A3A12307DC}" presName="conn2-1" presStyleLbl="parChTrans1D3" presStyleIdx="0" presStyleCnt="2"/>
      <dgm:spPr/>
      <dgm:t>
        <a:bodyPr/>
        <a:lstStyle/>
        <a:p>
          <a:endParaRPr lang="tr-TR"/>
        </a:p>
      </dgm:t>
    </dgm:pt>
    <dgm:pt modelId="{B9168297-68A8-4690-9D05-DA2E694553D3}" type="pres">
      <dgm:prSet presAssocID="{942FBCF0-3FC4-469A-A5B7-C2A3A12307DC}" presName="connTx" presStyleLbl="parChTrans1D3" presStyleIdx="0" presStyleCnt="2"/>
      <dgm:spPr/>
      <dgm:t>
        <a:bodyPr/>
        <a:lstStyle/>
        <a:p>
          <a:endParaRPr lang="tr-TR"/>
        </a:p>
      </dgm:t>
    </dgm:pt>
    <dgm:pt modelId="{12147DEE-5CDA-473F-B8B0-4F8D254358E6}" type="pres">
      <dgm:prSet presAssocID="{E42592AB-417C-490B-B97C-CB6E949E3BEE}" presName="root2" presStyleCnt="0"/>
      <dgm:spPr/>
    </dgm:pt>
    <dgm:pt modelId="{D5E1EB7C-9E29-44DA-A11B-584016783D41}" type="pres">
      <dgm:prSet presAssocID="{E42592AB-417C-490B-B97C-CB6E949E3BEE}" presName="LevelTwoTextNode" presStyleLbl="node3" presStyleIdx="0" presStyleCnt="2">
        <dgm:presLayoutVars>
          <dgm:chPref val="3"/>
        </dgm:presLayoutVars>
      </dgm:prSet>
      <dgm:spPr/>
      <dgm:t>
        <a:bodyPr/>
        <a:lstStyle/>
        <a:p>
          <a:endParaRPr lang="tr-TR"/>
        </a:p>
      </dgm:t>
    </dgm:pt>
    <dgm:pt modelId="{57FC7A86-1B23-4965-83A1-671BD9615425}" type="pres">
      <dgm:prSet presAssocID="{E42592AB-417C-490B-B97C-CB6E949E3BEE}" presName="level3hierChild" presStyleCnt="0"/>
      <dgm:spPr/>
    </dgm:pt>
    <dgm:pt modelId="{7F3C7B14-64C4-4128-B411-0CDC58DBAD85}" type="pres">
      <dgm:prSet presAssocID="{399080CD-E416-4774-9EC0-AFEB72056BAB}" presName="conn2-1" presStyleLbl="parChTrans1D3" presStyleIdx="1" presStyleCnt="2"/>
      <dgm:spPr/>
      <dgm:t>
        <a:bodyPr/>
        <a:lstStyle/>
        <a:p>
          <a:endParaRPr lang="tr-TR"/>
        </a:p>
      </dgm:t>
    </dgm:pt>
    <dgm:pt modelId="{6F7ADE7F-D410-4CAD-B50E-009950DE1E12}" type="pres">
      <dgm:prSet presAssocID="{399080CD-E416-4774-9EC0-AFEB72056BAB}" presName="connTx" presStyleLbl="parChTrans1D3" presStyleIdx="1" presStyleCnt="2"/>
      <dgm:spPr/>
      <dgm:t>
        <a:bodyPr/>
        <a:lstStyle/>
        <a:p>
          <a:endParaRPr lang="tr-TR"/>
        </a:p>
      </dgm:t>
    </dgm:pt>
    <dgm:pt modelId="{5DEADE19-4A43-4CCF-832A-BE7388AE87DE}" type="pres">
      <dgm:prSet presAssocID="{CA2A7EBA-9FC5-4784-A549-04C1BBA1A1CB}" presName="root2" presStyleCnt="0"/>
      <dgm:spPr/>
    </dgm:pt>
    <dgm:pt modelId="{5AC24EC1-6CE9-484C-AC5A-63BA35F9C88A}" type="pres">
      <dgm:prSet presAssocID="{CA2A7EBA-9FC5-4784-A549-04C1BBA1A1CB}" presName="LevelTwoTextNode" presStyleLbl="node3" presStyleIdx="1" presStyleCnt="2">
        <dgm:presLayoutVars>
          <dgm:chPref val="3"/>
        </dgm:presLayoutVars>
      </dgm:prSet>
      <dgm:spPr/>
      <dgm:t>
        <a:bodyPr/>
        <a:lstStyle/>
        <a:p>
          <a:endParaRPr lang="tr-TR"/>
        </a:p>
      </dgm:t>
    </dgm:pt>
    <dgm:pt modelId="{337D067C-F739-4E5E-A8C2-2E4586A02553}" type="pres">
      <dgm:prSet presAssocID="{CA2A7EBA-9FC5-4784-A549-04C1BBA1A1CB}" presName="level3hierChild" presStyleCnt="0"/>
      <dgm:spPr/>
    </dgm:pt>
    <dgm:pt modelId="{FEB94588-E92B-41BA-A022-A45523D2BD22}" type="pres">
      <dgm:prSet presAssocID="{8BB8102D-4BB7-4245-B805-8ACBF2735FAB}" presName="conn2-1" presStyleLbl="parChTrans1D2" presStyleIdx="1" presStyleCnt="2"/>
      <dgm:spPr/>
      <dgm:t>
        <a:bodyPr/>
        <a:lstStyle/>
        <a:p>
          <a:endParaRPr lang="tr-TR"/>
        </a:p>
      </dgm:t>
    </dgm:pt>
    <dgm:pt modelId="{885D8E1F-DADA-49A8-B0BB-B3B5FE9E2AB0}" type="pres">
      <dgm:prSet presAssocID="{8BB8102D-4BB7-4245-B805-8ACBF2735FAB}" presName="connTx" presStyleLbl="parChTrans1D2" presStyleIdx="1" presStyleCnt="2"/>
      <dgm:spPr/>
      <dgm:t>
        <a:bodyPr/>
        <a:lstStyle/>
        <a:p>
          <a:endParaRPr lang="tr-TR"/>
        </a:p>
      </dgm:t>
    </dgm:pt>
    <dgm:pt modelId="{27C749D1-1BCA-4A4F-8A5B-0D20B155BCF7}" type="pres">
      <dgm:prSet presAssocID="{0DAE6660-D333-46AD-BB36-AFEB62FD1422}" presName="root2" presStyleCnt="0"/>
      <dgm:spPr/>
    </dgm:pt>
    <dgm:pt modelId="{03D7C6F8-38F7-473D-809B-20A6F715C54C}" type="pres">
      <dgm:prSet presAssocID="{0DAE6660-D333-46AD-BB36-AFEB62FD1422}" presName="LevelTwoTextNode" presStyleLbl="node2" presStyleIdx="1" presStyleCnt="2">
        <dgm:presLayoutVars>
          <dgm:chPref val="3"/>
        </dgm:presLayoutVars>
      </dgm:prSet>
      <dgm:spPr/>
      <dgm:t>
        <a:bodyPr/>
        <a:lstStyle/>
        <a:p>
          <a:endParaRPr lang="tr-TR"/>
        </a:p>
      </dgm:t>
    </dgm:pt>
    <dgm:pt modelId="{B2E44580-ED05-47B3-B73A-565589CE2AD5}" type="pres">
      <dgm:prSet presAssocID="{0DAE6660-D333-46AD-BB36-AFEB62FD1422}" presName="level3hierChild" presStyleCnt="0"/>
      <dgm:spPr/>
    </dgm:pt>
  </dgm:ptLst>
  <dgm:cxnLst>
    <dgm:cxn modelId="{8427341E-7521-4416-9946-5F39BFA3AA96}" srcId="{13D93CAC-B786-4FBB-B302-B6174ED13127}" destId="{781425F2-566A-4EA8-A816-EB5B66A92F58}" srcOrd="0" destOrd="0" parTransId="{289FA764-8374-465A-9B3E-F58834C6F39F}" sibTransId="{85BE2887-C525-4D8F-86B0-5974415C60A3}"/>
    <dgm:cxn modelId="{4F1573F4-F3B6-4B5D-A81B-8BC902C156C8}" type="presOf" srcId="{399080CD-E416-4774-9EC0-AFEB72056BAB}" destId="{6F7ADE7F-D410-4CAD-B50E-009950DE1E12}" srcOrd="1" destOrd="0" presId="urn:microsoft.com/office/officeart/2005/8/layout/hierarchy2"/>
    <dgm:cxn modelId="{2AAECB72-8831-4924-BCD9-6FE985E19326}" type="presOf" srcId="{781425F2-566A-4EA8-A816-EB5B66A92F58}" destId="{46EC4F8C-C6BF-4320-9AC0-14C27A2DE1FE}" srcOrd="0" destOrd="0" presId="urn:microsoft.com/office/officeart/2005/8/layout/hierarchy2"/>
    <dgm:cxn modelId="{6A2DC69A-D1E5-49F1-AF4F-4BF79085A424}" type="presOf" srcId="{E42592AB-417C-490B-B97C-CB6E949E3BEE}" destId="{D5E1EB7C-9E29-44DA-A11B-584016783D41}" srcOrd="0" destOrd="0" presId="urn:microsoft.com/office/officeart/2005/8/layout/hierarchy2"/>
    <dgm:cxn modelId="{20A6EE22-922B-4E45-83BE-AE6547CFB8EB}" type="presOf" srcId="{0DAE6660-D333-46AD-BB36-AFEB62FD1422}" destId="{03D7C6F8-38F7-473D-809B-20A6F715C54C}" srcOrd="0" destOrd="0" presId="urn:microsoft.com/office/officeart/2005/8/layout/hierarchy2"/>
    <dgm:cxn modelId="{76D1869B-B705-4FFD-B7C9-46E3A8B75CBC}" type="presOf" srcId="{8BB8102D-4BB7-4245-B805-8ACBF2735FAB}" destId="{885D8E1F-DADA-49A8-B0BB-B3B5FE9E2AB0}" srcOrd="1" destOrd="0" presId="urn:microsoft.com/office/officeart/2005/8/layout/hierarchy2"/>
    <dgm:cxn modelId="{63CF5F46-0D91-4C76-92DA-B24090FD1EEE}" type="presOf" srcId="{8BB8102D-4BB7-4245-B805-8ACBF2735FAB}" destId="{FEB94588-E92B-41BA-A022-A45523D2BD22}" srcOrd="0" destOrd="0" presId="urn:microsoft.com/office/officeart/2005/8/layout/hierarchy2"/>
    <dgm:cxn modelId="{AF256F24-8D39-49A4-B104-52300062CA78}" srcId="{13D93CAC-B786-4FBB-B302-B6174ED13127}" destId="{0DAE6660-D333-46AD-BB36-AFEB62FD1422}" srcOrd="1" destOrd="0" parTransId="{8BB8102D-4BB7-4245-B805-8ACBF2735FAB}" sibTransId="{52B11D90-7604-4FEE-B79A-2455ED62C12D}"/>
    <dgm:cxn modelId="{7D0D681D-9CFC-48B2-9361-8D59FC624659}" type="presOf" srcId="{13D93CAC-B786-4FBB-B302-B6174ED13127}" destId="{1681BAAC-FAC7-4EC9-8B02-B6541BE34D0E}" srcOrd="0" destOrd="0" presId="urn:microsoft.com/office/officeart/2005/8/layout/hierarchy2"/>
    <dgm:cxn modelId="{9A783DCA-BEFD-4A80-8FD5-1CC1E17E1E95}" type="presOf" srcId="{399080CD-E416-4774-9EC0-AFEB72056BAB}" destId="{7F3C7B14-64C4-4128-B411-0CDC58DBAD85}" srcOrd="0" destOrd="0" presId="urn:microsoft.com/office/officeart/2005/8/layout/hierarchy2"/>
    <dgm:cxn modelId="{BFBB701B-3BEC-4277-81F6-661D4746202D}" type="presOf" srcId="{942FBCF0-3FC4-469A-A5B7-C2A3A12307DC}" destId="{0FFFF139-2B5D-4AD1-9C16-8F0639FBD234}" srcOrd="0" destOrd="0" presId="urn:microsoft.com/office/officeart/2005/8/layout/hierarchy2"/>
    <dgm:cxn modelId="{182A28CF-9400-43CB-A9F4-53E19728A79D}" type="presOf" srcId="{942FBCF0-3FC4-469A-A5B7-C2A3A12307DC}" destId="{B9168297-68A8-4690-9D05-DA2E694553D3}" srcOrd="1" destOrd="0" presId="urn:microsoft.com/office/officeart/2005/8/layout/hierarchy2"/>
    <dgm:cxn modelId="{D700998E-3697-47BD-893E-DA557FAB1910}" type="presOf" srcId="{289FA764-8374-465A-9B3E-F58834C6F39F}" destId="{40EABD01-1E7B-4785-9EB0-0DE53574EA7E}" srcOrd="0" destOrd="0" presId="urn:microsoft.com/office/officeart/2005/8/layout/hierarchy2"/>
    <dgm:cxn modelId="{190ED5F2-E354-405A-B905-6D1285C27613}" type="presOf" srcId="{0E9FAC8C-7CDE-4C96-B381-6AB634224CFF}" destId="{101A683E-4966-4C19-A5D7-B5B7EDE1E7E5}" srcOrd="0" destOrd="0" presId="urn:microsoft.com/office/officeart/2005/8/layout/hierarchy2"/>
    <dgm:cxn modelId="{A5366D2C-419C-4B0D-AB3A-F99A508DD9F4}" type="presOf" srcId="{289FA764-8374-465A-9B3E-F58834C6F39F}" destId="{EABBBBA7-F84C-476E-86D9-1A3928525CC9}" srcOrd="1" destOrd="0" presId="urn:microsoft.com/office/officeart/2005/8/layout/hierarchy2"/>
    <dgm:cxn modelId="{87117980-1B60-4FA6-A8A5-A07CEB3A6810}" srcId="{781425F2-566A-4EA8-A816-EB5B66A92F58}" destId="{E42592AB-417C-490B-B97C-CB6E949E3BEE}" srcOrd="0" destOrd="0" parTransId="{942FBCF0-3FC4-469A-A5B7-C2A3A12307DC}" sibTransId="{7F243418-7A60-4F08-866C-99968CE95180}"/>
    <dgm:cxn modelId="{F60DA38D-6CC4-4373-8F08-C837A6DCFACB}" srcId="{0E9FAC8C-7CDE-4C96-B381-6AB634224CFF}" destId="{13D93CAC-B786-4FBB-B302-B6174ED13127}" srcOrd="0" destOrd="0" parTransId="{79C34593-49CA-4E46-8581-4B3701F923EA}" sibTransId="{364B9B7F-7E1C-4CDD-B0A9-18042D567C2D}"/>
    <dgm:cxn modelId="{4278B0E3-C720-4973-A3ED-4EBC6408FB78}" type="presOf" srcId="{CA2A7EBA-9FC5-4784-A549-04C1BBA1A1CB}" destId="{5AC24EC1-6CE9-484C-AC5A-63BA35F9C88A}" srcOrd="0" destOrd="0" presId="urn:microsoft.com/office/officeart/2005/8/layout/hierarchy2"/>
    <dgm:cxn modelId="{088261D2-66D5-4E49-A3B7-5B3852109413}" srcId="{781425F2-566A-4EA8-A816-EB5B66A92F58}" destId="{CA2A7EBA-9FC5-4784-A549-04C1BBA1A1CB}" srcOrd="1" destOrd="0" parTransId="{399080CD-E416-4774-9EC0-AFEB72056BAB}" sibTransId="{8A0B75AE-57BB-4A64-A422-C35166DD18BB}"/>
    <dgm:cxn modelId="{659F26D7-4BF6-46AA-977C-BA9E4B684D8F}" type="presParOf" srcId="{101A683E-4966-4C19-A5D7-B5B7EDE1E7E5}" destId="{CFD440C7-AE56-473F-A708-70F6FDD69B93}" srcOrd="0" destOrd="0" presId="urn:microsoft.com/office/officeart/2005/8/layout/hierarchy2"/>
    <dgm:cxn modelId="{F68C6B38-EDF3-4FD1-966C-7274AA6E4F09}" type="presParOf" srcId="{CFD440C7-AE56-473F-A708-70F6FDD69B93}" destId="{1681BAAC-FAC7-4EC9-8B02-B6541BE34D0E}" srcOrd="0" destOrd="0" presId="urn:microsoft.com/office/officeart/2005/8/layout/hierarchy2"/>
    <dgm:cxn modelId="{AD8BE5B3-CC7E-4F2C-930B-06BEDCF85DFC}" type="presParOf" srcId="{CFD440C7-AE56-473F-A708-70F6FDD69B93}" destId="{17752400-72B6-410E-9A83-1319F7C12BBE}" srcOrd="1" destOrd="0" presId="urn:microsoft.com/office/officeart/2005/8/layout/hierarchy2"/>
    <dgm:cxn modelId="{97EF444A-0D61-4C3E-9696-E12EC56C9D4E}" type="presParOf" srcId="{17752400-72B6-410E-9A83-1319F7C12BBE}" destId="{40EABD01-1E7B-4785-9EB0-0DE53574EA7E}" srcOrd="0" destOrd="0" presId="urn:microsoft.com/office/officeart/2005/8/layout/hierarchy2"/>
    <dgm:cxn modelId="{96AA556E-C697-40BB-9C91-438FEE8FBF89}" type="presParOf" srcId="{40EABD01-1E7B-4785-9EB0-0DE53574EA7E}" destId="{EABBBBA7-F84C-476E-86D9-1A3928525CC9}" srcOrd="0" destOrd="0" presId="urn:microsoft.com/office/officeart/2005/8/layout/hierarchy2"/>
    <dgm:cxn modelId="{95A297DF-91D4-40A4-9198-D827E272AF08}" type="presParOf" srcId="{17752400-72B6-410E-9A83-1319F7C12BBE}" destId="{D63D4CC4-8327-4E88-840D-54B0F9E3C97C}" srcOrd="1" destOrd="0" presId="urn:microsoft.com/office/officeart/2005/8/layout/hierarchy2"/>
    <dgm:cxn modelId="{1553C027-4269-4ECE-B8D9-44027F134F0E}" type="presParOf" srcId="{D63D4CC4-8327-4E88-840D-54B0F9E3C97C}" destId="{46EC4F8C-C6BF-4320-9AC0-14C27A2DE1FE}" srcOrd="0" destOrd="0" presId="urn:microsoft.com/office/officeart/2005/8/layout/hierarchy2"/>
    <dgm:cxn modelId="{A66EFF93-36FC-4BC0-940A-A4A2AF21B6A9}" type="presParOf" srcId="{D63D4CC4-8327-4E88-840D-54B0F9E3C97C}" destId="{D857A245-DF92-41B7-A84D-4BBE3D12167D}" srcOrd="1" destOrd="0" presId="urn:microsoft.com/office/officeart/2005/8/layout/hierarchy2"/>
    <dgm:cxn modelId="{ED057BDD-B9DA-4E2D-85E2-271B7A482A68}" type="presParOf" srcId="{D857A245-DF92-41B7-A84D-4BBE3D12167D}" destId="{0FFFF139-2B5D-4AD1-9C16-8F0639FBD234}" srcOrd="0" destOrd="0" presId="urn:microsoft.com/office/officeart/2005/8/layout/hierarchy2"/>
    <dgm:cxn modelId="{7B64A304-179C-4A2C-86CC-8A7F01B775D5}" type="presParOf" srcId="{0FFFF139-2B5D-4AD1-9C16-8F0639FBD234}" destId="{B9168297-68A8-4690-9D05-DA2E694553D3}" srcOrd="0" destOrd="0" presId="urn:microsoft.com/office/officeart/2005/8/layout/hierarchy2"/>
    <dgm:cxn modelId="{0D08482F-1728-43A0-BBC3-E340707AE244}" type="presParOf" srcId="{D857A245-DF92-41B7-A84D-4BBE3D12167D}" destId="{12147DEE-5CDA-473F-B8B0-4F8D254358E6}" srcOrd="1" destOrd="0" presId="urn:microsoft.com/office/officeart/2005/8/layout/hierarchy2"/>
    <dgm:cxn modelId="{453327C3-56B3-41DD-9037-BBBCF71115A9}" type="presParOf" srcId="{12147DEE-5CDA-473F-B8B0-4F8D254358E6}" destId="{D5E1EB7C-9E29-44DA-A11B-584016783D41}" srcOrd="0" destOrd="0" presId="urn:microsoft.com/office/officeart/2005/8/layout/hierarchy2"/>
    <dgm:cxn modelId="{B73C4965-CA49-4A95-9E77-19B9335AB486}" type="presParOf" srcId="{12147DEE-5CDA-473F-B8B0-4F8D254358E6}" destId="{57FC7A86-1B23-4965-83A1-671BD9615425}" srcOrd="1" destOrd="0" presId="urn:microsoft.com/office/officeart/2005/8/layout/hierarchy2"/>
    <dgm:cxn modelId="{FEE1044C-C457-4D0E-984C-80A304BF83F9}" type="presParOf" srcId="{D857A245-DF92-41B7-A84D-4BBE3D12167D}" destId="{7F3C7B14-64C4-4128-B411-0CDC58DBAD85}" srcOrd="2" destOrd="0" presId="urn:microsoft.com/office/officeart/2005/8/layout/hierarchy2"/>
    <dgm:cxn modelId="{632E7293-CED3-4C6F-96F8-65048F881F46}" type="presParOf" srcId="{7F3C7B14-64C4-4128-B411-0CDC58DBAD85}" destId="{6F7ADE7F-D410-4CAD-B50E-009950DE1E12}" srcOrd="0" destOrd="0" presId="urn:microsoft.com/office/officeart/2005/8/layout/hierarchy2"/>
    <dgm:cxn modelId="{0039AF4A-2B16-4DFE-9960-6C63A2EBCD08}" type="presParOf" srcId="{D857A245-DF92-41B7-A84D-4BBE3D12167D}" destId="{5DEADE19-4A43-4CCF-832A-BE7388AE87DE}" srcOrd="3" destOrd="0" presId="urn:microsoft.com/office/officeart/2005/8/layout/hierarchy2"/>
    <dgm:cxn modelId="{47B66333-E199-486C-A761-D8F293349793}" type="presParOf" srcId="{5DEADE19-4A43-4CCF-832A-BE7388AE87DE}" destId="{5AC24EC1-6CE9-484C-AC5A-63BA35F9C88A}" srcOrd="0" destOrd="0" presId="urn:microsoft.com/office/officeart/2005/8/layout/hierarchy2"/>
    <dgm:cxn modelId="{FEBA3904-8C7A-47F3-98AA-3EE9FBE0F6D3}" type="presParOf" srcId="{5DEADE19-4A43-4CCF-832A-BE7388AE87DE}" destId="{337D067C-F739-4E5E-A8C2-2E4586A02553}" srcOrd="1" destOrd="0" presId="urn:microsoft.com/office/officeart/2005/8/layout/hierarchy2"/>
    <dgm:cxn modelId="{89CEED94-C97D-4832-9F45-BC09222F9310}" type="presParOf" srcId="{17752400-72B6-410E-9A83-1319F7C12BBE}" destId="{FEB94588-E92B-41BA-A022-A45523D2BD22}" srcOrd="2" destOrd="0" presId="urn:microsoft.com/office/officeart/2005/8/layout/hierarchy2"/>
    <dgm:cxn modelId="{3250F4EC-D7CF-4E92-BCA9-3DEFFC0BBDD3}" type="presParOf" srcId="{FEB94588-E92B-41BA-A022-A45523D2BD22}" destId="{885D8E1F-DADA-49A8-B0BB-B3B5FE9E2AB0}" srcOrd="0" destOrd="0" presId="urn:microsoft.com/office/officeart/2005/8/layout/hierarchy2"/>
    <dgm:cxn modelId="{437812AD-6D70-4105-9248-DF159D0E3544}" type="presParOf" srcId="{17752400-72B6-410E-9A83-1319F7C12BBE}" destId="{27C749D1-1BCA-4A4F-8A5B-0D20B155BCF7}" srcOrd="3" destOrd="0" presId="urn:microsoft.com/office/officeart/2005/8/layout/hierarchy2"/>
    <dgm:cxn modelId="{AF0EEC93-F306-44D0-A02B-2A11F05359B1}" type="presParOf" srcId="{27C749D1-1BCA-4A4F-8A5B-0D20B155BCF7}" destId="{03D7C6F8-38F7-473D-809B-20A6F715C54C}" srcOrd="0" destOrd="0" presId="urn:microsoft.com/office/officeart/2005/8/layout/hierarchy2"/>
    <dgm:cxn modelId="{65C9ED11-6DF7-4CBD-893E-4D22A1CBDC03}" type="presParOf" srcId="{27C749D1-1BCA-4A4F-8A5B-0D20B155BCF7}" destId="{B2E44580-ED05-47B3-B73A-565589CE2AD5}" srcOrd="1" destOrd="0" presId="urn:microsoft.com/office/officeart/2005/8/layout/hierarchy2"/>
  </dgm:cxnLst>
  <dgm:bg/>
  <dgm:whole/>
</dgm:dataModel>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22.11.2020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uk-UA" smtClean="0"/>
              <a:t>Зразок заголовка</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smtClean="0"/>
              <a:t>Зразок підзаголовка</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uk-UA" smtClean="0"/>
              <a:t>Зразок заголовка</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uk-UA" smtClean="0"/>
              <a:t>Зразок заголовка</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smtClean="0"/>
              <a:t>Зразок тексту</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uk-UA" smtClean="0"/>
              <a:t>Зразок заголовка</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uk-UA" smtClean="0"/>
              <a:t>Зразок заголовка</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uk-UA" smtClean="0"/>
              <a:t>Зразок заголовка</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uk-UA" smtClean="0"/>
              <a:t>Зразок заголовка</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Зразок тексту</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uk-UA" smtClean="0"/>
              <a:t>Зразок заголовка</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Зразок тексту</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uk-UA" smtClean="0"/>
              <a:t>Зразок заголовка</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uk-UA" smtClean="0"/>
              <a:t>Зразок заголовка</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mevzuat.gov.tr/MevzuatMetin/1.5.5224.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hyperlink" Target="http://www.mevzuat.gov.tr/MevzuatMetin/1.5.5187-20080320.pdf" TargetMode="External"/><Relationship Id="rId2" Type="http://schemas.openxmlformats.org/officeDocument/2006/relationships/hyperlink" Target="https://www.tbmm.gov.tr/anayasa/anayasa82.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HALKLA İLİŞKİLER VE TANITIM</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HİT 403 İletişim Hukuku ve Etik</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Öğr. Üyesi Hasan TURGUT</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MİP 106 İletişim Hukuku</a:t>
            </a:r>
            <a:endParaRPr lang="tr-TR" dirty="0"/>
          </a:p>
        </p:txBody>
      </p:sp>
      <p:sp>
        <p:nvSpPr>
          <p:cNvPr id="3" name="Alt Başlık 2"/>
          <p:cNvSpPr>
            <a:spLocks noGrp="1"/>
          </p:cNvSpPr>
          <p:nvPr>
            <p:ph type="subTitle" idx="1"/>
          </p:nvPr>
        </p:nvSpPr>
        <p:spPr/>
        <p:txBody>
          <a:bodyPr/>
          <a:lstStyle/>
          <a:p>
            <a:r>
              <a:rPr lang="tr-TR" dirty="0" smtClean="0"/>
              <a:t>Dr. Öğretim Üyesi Hasan </a:t>
            </a:r>
            <a:r>
              <a:rPr lang="tr-TR" dirty="0"/>
              <a:t>T</a:t>
            </a:r>
            <a:r>
              <a:rPr lang="tr-TR" dirty="0" smtClean="0"/>
              <a:t>urgut</a:t>
            </a:r>
            <a:endParaRPr lang="tr-TR" dirty="0"/>
          </a:p>
        </p:txBody>
      </p:sp>
    </p:spTree>
    <p:extLst>
      <p:ext uri="{BB962C8B-B14F-4D97-AF65-F5344CB8AC3E}">
        <p14:creationId xmlns:p14="http://schemas.microsoft.com/office/powerpoint/2010/main" xmlns="" val="616448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Ders Konusu</a:t>
            </a:r>
            <a:endParaRPr lang="tr-TR" dirty="0"/>
          </a:p>
        </p:txBody>
      </p:sp>
      <p:sp>
        <p:nvSpPr>
          <p:cNvPr id="3" name="İçerik Yer Tutucusu 2"/>
          <p:cNvSpPr>
            <a:spLocks noGrp="1"/>
          </p:cNvSpPr>
          <p:nvPr>
            <p:ph idx="1"/>
          </p:nvPr>
        </p:nvSpPr>
        <p:spPr/>
        <p:txBody>
          <a:bodyPr/>
          <a:lstStyle/>
          <a:p>
            <a:r>
              <a:rPr lang="tr-TR" sz="2400" dirty="0" smtClean="0"/>
              <a:t>Sinema Rejiminin Genel Görünümü</a:t>
            </a:r>
          </a:p>
          <a:p>
            <a:r>
              <a:rPr lang="tr-TR" sz="2400" dirty="0" smtClean="0"/>
              <a:t>Türkiye’de Sinema Rejiminin Tarihçesi</a:t>
            </a:r>
          </a:p>
          <a:p>
            <a:pPr lvl="1"/>
            <a:r>
              <a:rPr lang="tr-TR" sz="2400" dirty="0" smtClean="0"/>
              <a:t>1932 tarihli Sinema Filmlerinin Kontrolüne Ait Talimatname</a:t>
            </a:r>
          </a:p>
          <a:p>
            <a:pPr lvl="1"/>
            <a:r>
              <a:rPr lang="tr-TR" sz="2400" dirty="0" smtClean="0"/>
              <a:t>1939 tarihli Film ve Film Senaryolarının Kontrolüne Dair Nizamname</a:t>
            </a:r>
          </a:p>
          <a:p>
            <a:pPr lvl="1"/>
            <a:r>
              <a:rPr lang="tr-TR" sz="2400" dirty="0" smtClean="0"/>
              <a:t>3257 sayılı Sinema, Video ve Müzik Eserleri Kanunu</a:t>
            </a:r>
          </a:p>
          <a:p>
            <a:r>
              <a:rPr lang="tr-TR" sz="2400" dirty="0" smtClean="0"/>
              <a:t>5224 Sayılı Sinema Filmlerinin Değerlendirilmesi ve Sınıflandırılması ile Desteklenmesi Hakkında Kanun</a:t>
            </a:r>
          </a:p>
          <a:p>
            <a:endParaRPr lang="tr-TR" sz="2400" dirty="0"/>
          </a:p>
        </p:txBody>
      </p:sp>
    </p:spTree>
    <p:extLst>
      <p:ext uri="{BB962C8B-B14F-4D97-AF65-F5344CB8AC3E}">
        <p14:creationId xmlns:p14="http://schemas.microsoft.com/office/powerpoint/2010/main" xmlns="" val="260822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Sinema Rejiminin Genel Görünümü</a:t>
            </a:r>
            <a:endParaRPr lang="tr-TR" dirty="0"/>
          </a:p>
        </p:txBody>
      </p:sp>
      <p:sp>
        <p:nvSpPr>
          <p:cNvPr id="3" name="İçerik Yer Tutucusu 2"/>
          <p:cNvSpPr>
            <a:spLocks noGrp="1"/>
          </p:cNvSpPr>
          <p:nvPr>
            <p:ph idx="1"/>
          </p:nvPr>
        </p:nvSpPr>
        <p:spPr/>
        <p:txBody>
          <a:bodyPr/>
          <a:lstStyle/>
          <a:p>
            <a:pPr algn="just"/>
            <a:r>
              <a:rPr lang="tr-TR" dirty="0" smtClean="0"/>
              <a:t>Sinema rejiminin genel görünümüne baktığımızda iki ana sistem görmekteyiz. Bunlar;</a:t>
            </a:r>
          </a:p>
          <a:p>
            <a:pPr lvl="1" algn="just"/>
            <a:r>
              <a:rPr lang="tr-TR" dirty="0" smtClean="0"/>
              <a:t>Sansür Sistemleri</a:t>
            </a:r>
          </a:p>
          <a:p>
            <a:pPr lvl="2" algn="just"/>
            <a:r>
              <a:rPr lang="tr-TR" dirty="0" smtClean="0"/>
              <a:t>Sınırsız Sansür Sistemleri</a:t>
            </a:r>
          </a:p>
          <a:p>
            <a:pPr lvl="2" algn="just"/>
            <a:r>
              <a:rPr lang="tr-TR" dirty="0" smtClean="0"/>
              <a:t>Sınırlı Sansür Sistemleri (Belçika Örneği)</a:t>
            </a:r>
          </a:p>
          <a:p>
            <a:pPr lvl="1" algn="just"/>
            <a:r>
              <a:rPr lang="tr-TR" dirty="0" smtClean="0"/>
              <a:t>Özdenetim Sistemleri (İngiliz Örneği)</a:t>
            </a:r>
            <a:endParaRPr lang="tr-TR" dirty="0"/>
          </a:p>
        </p:txBody>
      </p:sp>
    </p:spTree>
    <p:extLst>
      <p:ext uri="{BB962C8B-B14F-4D97-AF65-F5344CB8AC3E}">
        <p14:creationId xmlns:p14="http://schemas.microsoft.com/office/powerpoint/2010/main" xmlns="" val="300221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Türkiye’de Sinema Rejiminin Tarihçesi</a:t>
            </a:r>
            <a:endParaRPr lang="tr-TR" dirty="0"/>
          </a:p>
        </p:txBody>
      </p:sp>
      <p:sp>
        <p:nvSpPr>
          <p:cNvPr id="3" name="İçerik Yer Tutucusu 2"/>
          <p:cNvSpPr>
            <a:spLocks noGrp="1"/>
          </p:cNvSpPr>
          <p:nvPr>
            <p:ph idx="1"/>
          </p:nvPr>
        </p:nvSpPr>
        <p:spPr/>
        <p:txBody>
          <a:bodyPr/>
          <a:lstStyle/>
          <a:p>
            <a:pPr algn="just"/>
            <a:r>
              <a:rPr lang="tr-TR" sz="2800" dirty="0" smtClean="0"/>
              <a:t>1932 tarihli Sinema Filmlerinin Kontrolüne Ait </a:t>
            </a:r>
            <a:r>
              <a:rPr lang="tr-TR" sz="2800" dirty="0" err="1" smtClean="0"/>
              <a:t>Talimatname’de</a:t>
            </a:r>
            <a:r>
              <a:rPr lang="tr-TR" sz="2800" dirty="0" smtClean="0"/>
              <a:t> senaryoların filme çekilmeden önce denetlenmesi esası benimsenmiştir.</a:t>
            </a:r>
          </a:p>
          <a:p>
            <a:pPr algn="just"/>
            <a:r>
              <a:rPr lang="tr-TR" sz="2800" dirty="0" smtClean="0"/>
              <a:t>1939 yılında «Filmlerin ve Film Senaryolarının Kontrolüne Dair Nizamname» yürürlüğe girmiştir. (2559 sayılı Polis Vazife ve </a:t>
            </a:r>
            <a:r>
              <a:rPr lang="tr-TR" sz="2800" dirty="0" err="1" smtClean="0"/>
              <a:t>Selahiyet</a:t>
            </a:r>
            <a:r>
              <a:rPr lang="tr-TR" sz="2800" dirty="0" smtClean="0"/>
              <a:t> Kanunu’nun 6. maddesine dayanarak</a:t>
            </a:r>
            <a:r>
              <a:rPr lang="tr-TR" sz="2800" dirty="0" smtClean="0"/>
              <a:t>)</a:t>
            </a:r>
          </a:p>
          <a:p>
            <a:pPr algn="just"/>
            <a:r>
              <a:rPr lang="tr-TR" sz="2800" dirty="0" smtClean="0"/>
              <a:t>1</a:t>
            </a:r>
            <a:r>
              <a:rPr lang="tr-TR" sz="2800" dirty="0" smtClean="0"/>
              <a:t>986 tarihli 3257 sayılı “Sinema Video ve Müzik Eserleri Kanunu” (SVMEK) </a:t>
            </a:r>
            <a:endParaRPr lang="tr-TR" sz="2800" dirty="0"/>
          </a:p>
        </p:txBody>
      </p:sp>
    </p:spTree>
    <p:extLst>
      <p:ext uri="{BB962C8B-B14F-4D97-AF65-F5344CB8AC3E}">
        <p14:creationId xmlns:p14="http://schemas.microsoft.com/office/powerpoint/2010/main" xmlns="" val="17308509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5224 Sayılı Sinema Filmlerinin Değerlendirilmesi ve Sınıflandırılması ile Desteklenmesi Hakkında Kanun</a:t>
            </a:r>
            <a:br>
              <a:rPr lang="tr-TR" dirty="0" smtClean="0"/>
            </a:br>
            <a:endParaRPr lang="tr-TR" dirty="0"/>
          </a:p>
        </p:txBody>
      </p:sp>
      <p:sp>
        <p:nvSpPr>
          <p:cNvPr id="3" name="İçerik Yer Tutucusu 2"/>
          <p:cNvSpPr>
            <a:spLocks noGrp="1"/>
          </p:cNvSpPr>
          <p:nvPr>
            <p:ph idx="1"/>
          </p:nvPr>
        </p:nvSpPr>
        <p:spPr/>
        <p:txBody>
          <a:bodyPr>
            <a:normAutofit fontScale="85000" lnSpcReduction="20000"/>
          </a:bodyPr>
          <a:lstStyle/>
          <a:p>
            <a:pPr algn="just"/>
            <a:r>
              <a:rPr lang="tr-TR" b="1" dirty="0" smtClean="0"/>
              <a:t>Madde 1: Amaç</a:t>
            </a:r>
          </a:p>
          <a:p>
            <a:pPr algn="just"/>
            <a:r>
              <a:rPr lang="tr-TR" dirty="0" smtClean="0"/>
              <a:t>… bireyin ve toplumun </a:t>
            </a:r>
            <a:r>
              <a:rPr lang="tr-TR" u="sng" dirty="0" smtClean="0"/>
              <a:t>sinema sanatı ürünlerinden verimli bir biçimde yararlanabilmesi</a:t>
            </a:r>
            <a:r>
              <a:rPr lang="tr-TR" dirty="0" smtClean="0"/>
              <a:t> ve sinema sanatının sunduğu olanaklardan yararlanarak çağdaş ve etkin bir kültürel iletişim ortamının yaratılması için </a:t>
            </a:r>
            <a:r>
              <a:rPr lang="tr-TR" u="sng" dirty="0" smtClean="0"/>
              <a:t>sinema sektörünün eğitim, yatırım, girişim, yapım, dağıtım ve gösterim alanlarında geliştirilmesi ve güçlendirilmesi </a:t>
            </a:r>
            <a:r>
              <a:rPr lang="tr-TR" dirty="0" smtClean="0"/>
              <a:t>ile </a:t>
            </a:r>
            <a:r>
              <a:rPr lang="tr-TR" u="sng" dirty="0" smtClean="0"/>
              <a:t>kayıt ve tescile de esas olacak şekilde sinema filmlerinin değerlendirilmesi ve sınıflandırılmasını </a:t>
            </a:r>
            <a:r>
              <a:rPr lang="tr-TR" dirty="0" smtClean="0"/>
              <a:t>ve bu alanda </a:t>
            </a:r>
            <a:r>
              <a:rPr lang="tr-TR" u="sng" dirty="0" smtClean="0"/>
              <a:t>yerli ve yabancı yatırım ve girişimlerin desteklenmesini</a:t>
            </a:r>
            <a:r>
              <a:rPr lang="tr-TR" dirty="0" smtClean="0"/>
              <a:t> sağlamaktır.</a:t>
            </a:r>
            <a:endParaRPr lang="tr-TR" dirty="0"/>
          </a:p>
        </p:txBody>
      </p:sp>
    </p:spTree>
    <p:extLst>
      <p:ext uri="{BB962C8B-B14F-4D97-AF65-F5344CB8AC3E}">
        <p14:creationId xmlns:p14="http://schemas.microsoft.com/office/powerpoint/2010/main" xmlns="" val="26470239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Tanımlar (Md. 3)</a:t>
            </a:r>
            <a:endParaRPr lang="tr-TR" dirty="0"/>
          </a:p>
        </p:txBody>
      </p:sp>
      <p:sp>
        <p:nvSpPr>
          <p:cNvPr id="3" name="İçerik Yer Tutucusu 2"/>
          <p:cNvSpPr>
            <a:spLocks noGrp="1"/>
          </p:cNvSpPr>
          <p:nvPr>
            <p:ph idx="1"/>
          </p:nvPr>
        </p:nvSpPr>
        <p:spPr/>
        <p:txBody>
          <a:bodyPr>
            <a:normAutofit fontScale="70000" lnSpcReduction="20000"/>
          </a:bodyPr>
          <a:lstStyle/>
          <a:p>
            <a:pPr algn="just"/>
            <a:r>
              <a:rPr lang="tr-TR" b="1" dirty="0" smtClean="0"/>
              <a:t>Bakanlık: </a:t>
            </a:r>
            <a:r>
              <a:rPr lang="tr-TR" dirty="0" smtClean="0"/>
              <a:t>Kültür ve Turizm Bakanlığı,</a:t>
            </a:r>
          </a:p>
          <a:p>
            <a:pPr algn="just"/>
            <a:r>
              <a:rPr lang="tr-TR" b="1" dirty="0" smtClean="0"/>
              <a:t>Sinema filmi</a:t>
            </a:r>
            <a:r>
              <a:rPr lang="tr-TR" dirty="0" smtClean="0"/>
              <a:t>: Sinema sanatına özgü dil ve yöntemler ile meydana getirilen belgesel, kurgu, animasyon ve benzeri türlerde; konulu veya konusuz, uzun veya kısa metrajlı, tespit edildiği materyale bakılmaksızın elektronik, mekanik veya benzeri araçlarla gösterilebilen, sesli veya sessiz, birbiriyle ilişkili hareketli görüntüler dizisinden ibaret filmleri,</a:t>
            </a:r>
          </a:p>
          <a:p>
            <a:pPr algn="just"/>
            <a:r>
              <a:rPr lang="tr-TR" b="1" dirty="0" smtClean="0"/>
              <a:t>Değerlendirme ve Sınıflandırma: … </a:t>
            </a:r>
            <a:r>
              <a:rPr lang="tr-TR" dirty="0" smtClean="0"/>
              <a:t>filmlerinin ticarî dolaşıma ve gösterime sunulmadan önce, gösterim ve iletim biçimleri dikkate alınarak kayıt ve tescile de esas olacak şekilde kamu düzeni, genel ahlâk ile küçüklerin ve gençlerin ruh sağlığının korunması, insan onuruna uygunluk ve Anayasada öngörülen diğer ilkeler doğrultusunda denetlenmesi, değerlendirilmesi ve sınıflandırılmasını,</a:t>
            </a:r>
          </a:p>
          <a:p>
            <a:pPr algn="just"/>
            <a:r>
              <a:rPr lang="tr-TR" dirty="0" smtClean="0"/>
              <a:t>İfade eder.</a:t>
            </a:r>
            <a:endParaRPr lang="tr-TR" dirty="0"/>
          </a:p>
        </p:txBody>
      </p:sp>
    </p:spTree>
    <p:extLst>
      <p:ext uri="{BB962C8B-B14F-4D97-AF65-F5344CB8AC3E}">
        <p14:creationId xmlns:p14="http://schemas.microsoft.com/office/powerpoint/2010/main" xmlns="" val="37701040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Yetkili Kurullar (Md. 4, 5, 6)</a:t>
            </a:r>
            <a:endParaRPr lang="tr-TR" dirty="0"/>
          </a:p>
        </p:txBody>
      </p:sp>
      <p:sp>
        <p:nvSpPr>
          <p:cNvPr id="3" name="İçerik Yer Tutucusu 2"/>
          <p:cNvSpPr>
            <a:spLocks noGrp="1"/>
          </p:cNvSpPr>
          <p:nvPr>
            <p:ph idx="1"/>
          </p:nvPr>
        </p:nvSpPr>
        <p:spPr/>
        <p:txBody>
          <a:bodyPr/>
          <a:lstStyle/>
          <a:p>
            <a:pPr algn="just"/>
            <a:r>
              <a:rPr lang="tr-TR" sz="2000" b="1" dirty="0" smtClean="0"/>
              <a:t>Değerlendirme ve Sınıflandırma Kurulu (Md. 4): </a:t>
            </a:r>
            <a:endParaRPr lang="tr-TR" sz="2000" dirty="0" smtClean="0"/>
          </a:p>
          <a:p>
            <a:pPr lvl="1" algn="just"/>
            <a:r>
              <a:rPr lang="tr-TR" sz="2000" dirty="0" smtClean="0"/>
              <a:t>Sinema filmlerinin sınıflandırılması ve denetlenmesini gerçekleştirir.</a:t>
            </a:r>
          </a:p>
          <a:p>
            <a:pPr lvl="1" algn="just"/>
            <a:r>
              <a:rPr lang="tr-TR" sz="2000" dirty="0" smtClean="0"/>
              <a:t>Toplam 9 üyeden oluşur (Kültür ve Turizm, İç işleri, Milli Eğitim Bakanlıklarından 1’er üye; Meslek birliklerince önerilecek üyeler arasından Kültür ve Turizm Bakanlığınca seçilecek 3 üye; Kültür ve Turizm Bakanlığınca seçilecek alanında doktora derecesine sahip, 1 sosyolog, 1 psikolog ve 1 çocuk gelişimi uzmanı).</a:t>
            </a:r>
          </a:p>
          <a:p>
            <a:pPr lvl="1" algn="just"/>
            <a:r>
              <a:rPr lang="tr-TR" sz="2000" dirty="0" smtClean="0"/>
              <a:t>Kurul en az 6 üye ile toplanır ve 5 üyenin aynı yöndeki oyu ile karar alır.</a:t>
            </a:r>
          </a:p>
          <a:p>
            <a:pPr lvl="1" algn="just"/>
            <a:r>
              <a:rPr lang="tr-TR" sz="2000" dirty="0" smtClean="0"/>
              <a:t>Film yapımcısı Kurulu gözlemci olarak katılabilir.</a:t>
            </a:r>
          </a:p>
          <a:p>
            <a:pPr lvl="1" algn="just"/>
            <a:endParaRPr lang="tr-TR" sz="2000" dirty="0" smtClean="0"/>
          </a:p>
          <a:p>
            <a:pPr lvl="1" algn="just"/>
            <a:endParaRPr lang="tr-TR" sz="2000" dirty="0"/>
          </a:p>
        </p:txBody>
      </p:sp>
    </p:spTree>
    <p:extLst>
      <p:ext uri="{BB962C8B-B14F-4D97-AF65-F5344CB8AC3E}">
        <p14:creationId xmlns:p14="http://schemas.microsoft.com/office/powerpoint/2010/main" xmlns="" val="41206423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Yetkili Kurullar (Md. 4, 5, 6)</a:t>
            </a:r>
            <a:endParaRPr lang="tr-TR" dirty="0"/>
          </a:p>
        </p:txBody>
      </p:sp>
      <p:sp>
        <p:nvSpPr>
          <p:cNvPr id="3" name="İçerik Yer Tutucusu 2"/>
          <p:cNvSpPr>
            <a:spLocks noGrp="1"/>
          </p:cNvSpPr>
          <p:nvPr>
            <p:ph idx="1"/>
          </p:nvPr>
        </p:nvSpPr>
        <p:spPr/>
        <p:txBody>
          <a:bodyPr>
            <a:normAutofit fontScale="40000" lnSpcReduction="20000"/>
          </a:bodyPr>
          <a:lstStyle/>
          <a:p>
            <a:pPr algn="just"/>
            <a:r>
              <a:rPr lang="tr-TR" b="1" dirty="0" smtClean="0"/>
              <a:t>Destekleme kurulları ve Komisyon Madde 6- (Başlığı ile Birlikte Değişik: 18/1/2019-7163/2 md.)</a:t>
            </a:r>
            <a:r>
              <a:rPr lang="tr-TR" dirty="0" smtClean="0"/>
              <a:t> Proje geliştirme, ilk uzun metrajlı kurgu film yapım, uzun metrajlı sinema film yapım, ortak yapım, senaryo ve diyalog yazım, animasyon film yapım, kısa film yapım, belgesel film yapım, çekim sonrası, dağıtım ve tanıtım ile yerli film gösterim destek türlerinde yapılan başvuruları değerlendirmek ve desteklenecek olanları belirlemek üzere ihtisas alanlarına göre </a:t>
            </a:r>
            <a:r>
              <a:rPr lang="tr-TR" b="1" dirty="0" smtClean="0"/>
              <a:t>sayısı dördü geçmemek üzere </a:t>
            </a:r>
            <a:r>
              <a:rPr lang="tr-TR" dirty="0" smtClean="0"/>
              <a:t>destekleme kurulları oluşturulur. </a:t>
            </a:r>
            <a:endParaRPr lang="tr-TR" dirty="0" smtClean="0"/>
          </a:p>
          <a:p>
            <a:pPr algn="just"/>
            <a:r>
              <a:rPr lang="tr-TR" dirty="0" smtClean="0"/>
              <a:t>Destekleme </a:t>
            </a:r>
            <a:r>
              <a:rPr lang="tr-TR" dirty="0" smtClean="0"/>
              <a:t>kurulları, ilgili alan meslek birlikleri tarafından belirlenecek </a:t>
            </a:r>
            <a:r>
              <a:rPr lang="tr-TR" b="1" dirty="0" smtClean="0"/>
              <a:t>dört sektör temsilcisi </a:t>
            </a:r>
            <a:r>
              <a:rPr lang="tr-TR" dirty="0" smtClean="0"/>
              <a:t>ile yapımcı, yönetmen, senaryo ve diyalog yazarı, oyuncu, sinema salonu işletmecileri, film dağıtımcıları, yayıncı kurum veya kuruluş temsilcileri ve üniversitelerin sinema alanında eğitim veren bölümlerinde görev yapan öğretim üyeleri arasından </a:t>
            </a:r>
            <a:r>
              <a:rPr lang="tr-TR" b="1" dirty="0" smtClean="0"/>
              <a:t>Bakanlık tarafından belirlenecek üç üye ve bir Bakanlık temsilcisi olmak üzere sekiz üyeden oluşur</a:t>
            </a:r>
            <a:r>
              <a:rPr lang="tr-TR" dirty="0" smtClean="0"/>
              <a:t>. </a:t>
            </a:r>
            <a:r>
              <a:rPr lang="tr-TR" b="1" dirty="0" smtClean="0"/>
              <a:t>Bakanlık temsilcisi kurulun başkanıdır</a:t>
            </a:r>
            <a:r>
              <a:rPr lang="tr-TR" dirty="0" smtClean="0"/>
              <a:t>. </a:t>
            </a:r>
            <a:endParaRPr lang="tr-TR" dirty="0" smtClean="0"/>
          </a:p>
          <a:p>
            <a:pPr algn="just"/>
            <a:r>
              <a:rPr lang="tr-TR" b="1" dirty="0" smtClean="0"/>
              <a:t>Destekleme </a:t>
            </a:r>
            <a:r>
              <a:rPr lang="tr-TR" b="1" dirty="0" smtClean="0"/>
              <a:t>kurulları en az beş üyenin katılımı ile toplanır ve en az beş üyenin aynı yöndeki oyuyla karar alır. Destekleme kurullarının kararları Bakanlık onayı ile yürürlük kazanır.</a:t>
            </a:r>
            <a:r>
              <a:rPr lang="tr-TR" dirty="0" smtClean="0"/>
              <a:t> Onaylanmayan kararlar yeniden değerlendirilmek üzere destekleme kurullarına iade edilir. Destekleme kurullarının son kararı Bakanlığın onayına tekrar sunulur, bu durumda da onaylanmayan kararlar geçersiz sayılır. </a:t>
            </a:r>
            <a:endParaRPr lang="tr-TR" dirty="0" smtClean="0"/>
          </a:p>
          <a:p>
            <a:pPr algn="just"/>
            <a:r>
              <a:rPr lang="tr-TR" b="1" dirty="0" smtClean="0"/>
              <a:t>Dizi </a:t>
            </a:r>
            <a:r>
              <a:rPr lang="tr-TR" b="1" dirty="0" smtClean="0"/>
              <a:t>film ile yabancı film yapım destek türlerinde </a:t>
            </a:r>
            <a:r>
              <a:rPr lang="tr-TR" dirty="0" smtClean="0"/>
              <a:t>yapılan başvuruları değerlendirmek ve desteklenecek olanları belirlemek üzere; Bakan Yardımcısı, Sinema Genel Müdürü, Tanıtma Genel Müdürü, Dışişleri Bakanlığı Yurtdışı Tanıtım ve Kültürel İşler Genel Müdürü, ilgili alan meslek birlikleri tarafından önerilen sektör temsilcileri arasından Bakanlık tarafından belirlenecek iki üye, film yapımcıları, dağıtımcıları ve yayıncı kurum veya kuruluş temsilcileri arasından Bakanlık tarafından belirlenecek iki üye olmak üzere sekiz üyeden </a:t>
            </a:r>
            <a:r>
              <a:rPr lang="tr-TR" b="1" dirty="0" smtClean="0"/>
              <a:t>oluşan Dizi ve Yabancı Filmleri Destekleme Komisyonu </a:t>
            </a:r>
            <a:r>
              <a:rPr lang="tr-TR" dirty="0" smtClean="0"/>
              <a:t>oluşturulur. Bakan Yardımcısı Komisyonun başkanıdır. </a:t>
            </a:r>
            <a:r>
              <a:rPr lang="tr-TR" b="1" dirty="0" smtClean="0"/>
              <a:t>Komisyon en az beş üyenin katılımı ile toplanır ve en az beş üyenin aynı yöndeki oyuyla karar alır.</a:t>
            </a:r>
            <a:r>
              <a:rPr lang="tr-TR" dirty="0" smtClean="0"/>
              <a:t> Destekleme kurullarının ve Komisyonun kuruluşu, üyelerin görev süreleri ile çalışma usul ve esasları Bakanlıkça çıkarılacak yönetmelikle belirlenir.</a:t>
            </a:r>
            <a:endParaRPr lang="tr-TR" dirty="0"/>
          </a:p>
        </p:txBody>
      </p:sp>
    </p:spTree>
    <p:extLst>
      <p:ext uri="{BB962C8B-B14F-4D97-AF65-F5344CB8AC3E}">
        <p14:creationId xmlns:p14="http://schemas.microsoft.com/office/powerpoint/2010/main" xmlns="" val="2890431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Değerlendirme ve Sınıflandırma</a:t>
            </a:r>
            <a:endParaRPr lang="tr-TR" dirty="0"/>
          </a:p>
        </p:txBody>
      </p:sp>
      <p:sp>
        <p:nvSpPr>
          <p:cNvPr id="3" name="İçerik Yer Tutucusu 2"/>
          <p:cNvSpPr>
            <a:spLocks noGrp="1"/>
          </p:cNvSpPr>
          <p:nvPr>
            <p:ph idx="1"/>
          </p:nvPr>
        </p:nvSpPr>
        <p:spPr/>
        <p:txBody>
          <a:bodyPr>
            <a:normAutofit fontScale="70000" lnSpcReduction="20000"/>
          </a:bodyPr>
          <a:lstStyle/>
          <a:p>
            <a:pPr algn="just"/>
            <a:r>
              <a:rPr lang="tr-TR" b="1" dirty="0" smtClean="0"/>
              <a:t>Madde 7- (Değişik: 18/1/2019-7163/3 md.) </a:t>
            </a:r>
            <a:r>
              <a:rPr lang="tr-TR" dirty="0" smtClean="0"/>
              <a:t>Ülke içinde üretilen veya ithal edilen sinema filmlerinin, ticari dolaşıma veya gösterime sunulmasından önce değerlendirilmesi ve sınıflandırılması yapılır. </a:t>
            </a:r>
            <a:r>
              <a:rPr lang="tr-TR" b="1" dirty="0" smtClean="0"/>
              <a:t>Değerlendirme ve sınıflandırma sonucunda uygun bulunmayan filmler, ticari dolaşıma ve gösterime sunulamaz. </a:t>
            </a:r>
            <a:r>
              <a:rPr lang="tr-TR" dirty="0" smtClean="0"/>
              <a:t>Değerlendirme ve sınıflandırması </a:t>
            </a:r>
            <a:r>
              <a:rPr lang="tr-TR" u="sng" dirty="0" smtClean="0"/>
              <a:t>yapılmamış olan sinema film</a:t>
            </a:r>
            <a:r>
              <a:rPr lang="tr-TR" dirty="0" smtClean="0"/>
              <a:t>leri; festival, özel gösterim ve benzeri kültürel ve sanatsal etkinliklerde </a:t>
            </a:r>
            <a:r>
              <a:rPr lang="tr-TR" b="1" dirty="0" smtClean="0"/>
              <a:t>ancak 18+ yaş işareti ile gösterilir.</a:t>
            </a:r>
            <a:r>
              <a:rPr lang="tr-TR" dirty="0" smtClean="0"/>
              <a:t> Daha önce Bakanlıkça değerlendirme ve sınıflandırması yapılan filmler, ilgili etkinliklerde aldıkları işaret ve ibarelere uygun olarak gösterilir. Söz konusu etkinliklerde gösterimi yapılacak olan filmlerin taşımaları gereken işaret ve ibarelerin her türlü tanıtım ve gösterim alanında kullanılması zorunludur</a:t>
            </a:r>
            <a:endParaRPr lang="tr-TR" dirty="0"/>
          </a:p>
        </p:txBody>
      </p:sp>
    </p:spTree>
    <p:extLst>
      <p:ext uri="{BB962C8B-B14F-4D97-AF65-F5344CB8AC3E}">
        <p14:creationId xmlns:p14="http://schemas.microsoft.com/office/powerpoint/2010/main" xmlns="" val="3976372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Destekleme (Md. 8)</a:t>
            </a:r>
            <a:endParaRPr lang="tr-TR" dirty="0"/>
          </a:p>
        </p:txBody>
      </p:sp>
      <p:sp>
        <p:nvSpPr>
          <p:cNvPr id="3" name="İçerik Yer Tutucusu 2"/>
          <p:cNvSpPr>
            <a:spLocks noGrp="1"/>
          </p:cNvSpPr>
          <p:nvPr>
            <p:ph idx="1"/>
          </p:nvPr>
        </p:nvSpPr>
        <p:spPr/>
        <p:txBody>
          <a:bodyPr>
            <a:normAutofit fontScale="70000" lnSpcReduction="20000"/>
          </a:bodyPr>
          <a:lstStyle/>
          <a:p>
            <a:pPr algn="just"/>
            <a:r>
              <a:rPr lang="tr-TR" b="1" dirty="0" smtClean="0"/>
              <a:t>Destekleme Madde 8- (Değişik: 18/1/2019-7163/4 md</a:t>
            </a:r>
            <a:r>
              <a:rPr lang="tr-TR" dirty="0" smtClean="0"/>
              <a:t>.) Destek başvuruları ülke içinde yerleşik </a:t>
            </a:r>
            <a:r>
              <a:rPr lang="tr-TR" b="1" dirty="0" smtClean="0"/>
              <a:t>gerçek veya tüzel kişiler </a:t>
            </a:r>
            <a:r>
              <a:rPr lang="tr-TR" dirty="0" smtClean="0"/>
              <a:t>tarafından yapılır. Destek tutarı; proje geliştirme, ilk uzun metrajlı kurgu film yapım, uzun metrajlı sinema film yapım, ortak yapım, belgesel film yapım, çekim sonrası ile dağıtım ve tanıtım destek türleri için başvuruda belirtilen toplam bütçenin %50’sini aşamaz. Animasyon film yapım, kısa film yapım, senaryo ve diyalog yazımı ile yerli film gösterim destek türleri için başvuruda belirtilen toplam bütçenin tamamı desteklenebilir. Yabancı film yapım destek türü için destek tutarı ülke içinde harcanan ve Bakanlıkça kabul edilen tutarın %30’unu aşamaz. Bu Kanun kapsamındaki bütün destekler geri ödemesiz olarak verilir.</a:t>
            </a:r>
            <a:endParaRPr lang="tr-TR" dirty="0"/>
          </a:p>
        </p:txBody>
      </p:sp>
    </p:spTree>
    <p:extLst>
      <p:ext uri="{BB962C8B-B14F-4D97-AF65-F5344CB8AC3E}">
        <p14:creationId xmlns:p14="http://schemas.microsoft.com/office/powerpoint/2010/main" xmlns="" val="23139197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Etkinlik ve Projeler ile Sinema Sanatçılarının Desteklenmesi</a:t>
            </a:r>
            <a:endParaRPr lang="tr-TR" dirty="0"/>
          </a:p>
        </p:txBody>
      </p:sp>
      <p:sp>
        <p:nvSpPr>
          <p:cNvPr id="3" name="İçerik Yer Tutucusu 2"/>
          <p:cNvSpPr>
            <a:spLocks noGrp="1"/>
          </p:cNvSpPr>
          <p:nvPr>
            <p:ph idx="1"/>
          </p:nvPr>
        </p:nvSpPr>
        <p:spPr/>
        <p:txBody>
          <a:bodyPr/>
          <a:lstStyle/>
          <a:p>
            <a:pPr algn="just"/>
            <a:r>
              <a:rPr lang="tr-TR" sz="2400" b="1" dirty="0" smtClean="0"/>
              <a:t>Madde 9- (Başlığı ile Birlikte Değişik: 18/1/2019-7163/5 md.) </a:t>
            </a:r>
            <a:r>
              <a:rPr lang="tr-TR" sz="2400" dirty="0" smtClean="0"/>
              <a:t>Bakanlık, sinema alanındaki etkinlik, proje ve faaliyetleri destekleyebilir, düzenleyebilir ve bu alanda ödüller verebilir. Uluslararası festivallere ve yarışmalara katılım ile bunlara ilişkin tanıtım faaliyetlerini destekleyebilir. Bakanlık, kamu kurum, kuruluş ve kamu tüzel kişilerine sinema donanım desteği verebilir, ihtiyaç sahibi sinema sanatçılarına veya sinema sektörü çalışanlarına maddi destek sağlayabilir.</a:t>
            </a:r>
            <a:endParaRPr lang="tr-TR" sz="2400" dirty="0"/>
          </a:p>
        </p:txBody>
      </p:sp>
    </p:spTree>
    <p:extLst>
      <p:ext uri="{BB962C8B-B14F-4D97-AF65-F5344CB8AC3E}">
        <p14:creationId xmlns:p14="http://schemas.microsoft.com/office/powerpoint/2010/main" xmlns="" val="36094166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İşaret ve İbarelerin Kullanılması ve Denetim</a:t>
            </a:r>
            <a:endParaRPr lang="tr-TR" dirty="0"/>
          </a:p>
        </p:txBody>
      </p:sp>
      <p:sp>
        <p:nvSpPr>
          <p:cNvPr id="3" name="İçerik Yer Tutucusu 2"/>
          <p:cNvSpPr>
            <a:spLocks noGrp="1"/>
          </p:cNvSpPr>
          <p:nvPr>
            <p:ph idx="1"/>
          </p:nvPr>
        </p:nvSpPr>
        <p:spPr/>
        <p:txBody>
          <a:bodyPr>
            <a:normAutofit fontScale="55000" lnSpcReduction="20000"/>
          </a:bodyPr>
          <a:lstStyle/>
          <a:p>
            <a:pPr algn="just"/>
            <a:r>
              <a:rPr lang="tr-TR" b="1" dirty="0" smtClean="0"/>
              <a:t>İşaret ve ibarelerin kullanılmaması ve denetim (1) MADDE 13 – (Başlığı ile Birlikte Değişik: 18/1/2019-7163/8 md.) </a:t>
            </a:r>
            <a:r>
              <a:rPr lang="tr-TR" dirty="0" smtClean="0"/>
              <a:t>Değerlendirme ve sınıflandırma yükümlülüğüne uyulmaması, zorunlu tutulan işaret ve ibarelerin değerlendirme ve sınıflandırma sonrasında her türlü tanıtım ve gösterim alanında ve taşıyıcı materyal üzerinde kullanılmaması veya yanıltıcı şekilde kullanılması halinde mahallin mülki idare amiri tarafından filmlerin gösterim ve dağıtımı, işaret ve ibareler kullanılıncaya kadar durdurulur ve ilgililer hakkında bu maddede öngörülen idari para cezaları uygulanır. </a:t>
            </a:r>
            <a:endParaRPr lang="tr-TR" dirty="0" smtClean="0"/>
          </a:p>
          <a:p>
            <a:pPr algn="just"/>
            <a:r>
              <a:rPr lang="tr-TR" b="1" dirty="0" smtClean="0"/>
              <a:t>Sinema </a:t>
            </a:r>
            <a:r>
              <a:rPr lang="tr-TR" b="1" dirty="0" smtClean="0"/>
              <a:t>filmi öncesinde gösterilen reklamların süresi en fazla on dakikadır</a:t>
            </a:r>
            <a:r>
              <a:rPr lang="tr-TR" dirty="0" smtClean="0"/>
              <a:t>. </a:t>
            </a:r>
            <a:r>
              <a:rPr lang="tr-TR" b="1" dirty="0" smtClean="0"/>
              <a:t>Fragman gösterim süresi en az üç, en fazla beş dakikadır</a:t>
            </a:r>
            <a:r>
              <a:rPr lang="tr-TR" dirty="0" smtClean="0"/>
              <a:t>. Kamu spotları ve sosyal sorumluluk projelerine ilişkin gösterimler belirtilen sürelere </a:t>
            </a:r>
            <a:r>
              <a:rPr lang="tr-TR" dirty="0" smtClean="0"/>
              <a:t>dahil edilmez</a:t>
            </a:r>
            <a:r>
              <a:rPr lang="tr-TR" dirty="0" smtClean="0"/>
              <a:t>. </a:t>
            </a:r>
            <a:endParaRPr lang="tr-TR" dirty="0" smtClean="0"/>
          </a:p>
          <a:p>
            <a:pPr algn="just"/>
            <a:r>
              <a:rPr lang="tr-TR" b="1" dirty="0" smtClean="0"/>
              <a:t>Sinema filmi gösterim arası on beş dakikayı aşamaz</a:t>
            </a:r>
            <a:r>
              <a:rPr lang="tr-TR" dirty="0" smtClean="0"/>
              <a:t>. </a:t>
            </a:r>
            <a:r>
              <a:rPr lang="tr-TR" dirty="0" smtClean="0"/>
              <a:t>(1) Sinema salonu işletmecileri, filmin yapımcısı ve varsa dağıtımcısı ile yapılacak sözleşme ile belirlenecek indirimli bilet fiyatlandırmaları hariç olmak üzere </a:t>
            </a:r>
            <a:r>
              <a:rPr lang="tr-TR" b="1" dirty="0" smtClean="0"/>
              <a:t>sinema biletini içeren abonelik, promosyon, kampanya ve toplu satış faaliyetleri gerçekleştiremez</a:t>
            </a:r>
            <a:r>
              <a:rPr lang="tr-TR" dirty="0" smtClean="0"/>
              <a:t>. (1) Sinema salon işletmecileri, sinema filmi bileti ile birlikte </a:t>
            </a:r>
            <a:endParaRPr lang="tr-TR" b="1" dirty="0" smtClean="0"/>
          </a:p>
          <a:p>
            <a:pPr algn="just"/>
            <a:endParaRPr lang="tr-TR" b="1" dirty="0"/>
          </a:p>
        </p:txBody>
      </p:sp>
    </p:spTree>
    <p:extLst>
      <p:ext uri="{BB962C8B-B14F-4D97-AF65-F5344CB8AC3E}">
        <p14:creationId xmlns:p14="http://schemas.microsoft.com/office/powerpoint/2010/main" xmlns="" val="1384800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Film Çekim Koordinasyon Komisyonu </a:t>
            </a:r>
            <a:endParaRPr lang="tr-TR" dirty="0"/>
          </a:p>
        </p:txBody>
      </p:sp>
      <p:sp>
        <p:nvSpPr>
          <p:cNvPr id="3" name="2 İçerik Yer Tutucusu"/>
          <p:cNvSpPr>
            <a:spLocks noGrp="1"/>
          </p:cNvSpPr>
          <p:nvPr>
            <p:ph idx="1"/>
          </p:nvPr>
        </p:nvSpPr>
        <p:spPr/>
        <p:txBody>
          <a:bodyPr/>
          <a:lstStyle/>
          <a:p>
            <a:pPr algn="just"/>
            <a:r>
              <a:rPr lang="tr-TR" sz="2800" b="1" dirty="0" smtClean="0"/>
              <a:t>Film çekim koordinasyon komisyonu ve çekim izni Madde 14- (Başlığı ile Birlikte Değişik: 18/1/2019-7163/9 md.) </a:t>
            </a:r>
            <a:r>
              <a:rPr lang="tr-TR" sz="2800" dirty="0" smtClean="0"/>
              <a:t>Sinema ve dizi film çekimlerine ilişkin ihtiyaç ve çözümlerin tespiti, kurumlar arası koordinasyonun sağlanması ile kamuya ait alanlardaki çekim ücret tarifesinin ve çekim güvenliği esaslarının belirlenmesini </a:t>
            </a:r>
            <a:r>
              <a:rPr lang="tr-TR" sz="2800" dirty="0" err="1" smtClean="0"/>
              <a:t>teminen</a:t>
            </a:r>
            <a:r>
              <a:rPr lang="tr-TR" sz="2800" dirty="0" smtClean="0"/>
              <a:t> ihtiyaç duyulan illerde Bakanlıkça film çekim koordinasyon komisyonu oluşturulur.</a:t>
            </a:r>
            <a:endParaRPr lang="tr-TR"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Kanun</a:t>
            </a:r>
            <a:endParaRPr lang="tr-TR" dirty="0"/>
          </a:p>
        </p:txBody>
      </p:sp>
      <p:sp>
        <p:nvSpPr>
          <p:cNvPr id="3" name="2 İçerik Yer Tutucusu"/>
          <p:cNvSpPr>
            <a:spLocks noGrp="1"/>
          </p:cNvSpPr>
          <p:nvPr>
            <p:ph idx="1"/>
          </p:nvPr>
        </p:nvSpPr>
        <p:spPr/>
        <p:txBody>
          <a:bodyPr/>
          <a:lstStyle/>
          <a:p>
            <a:pPr algn="just"/>
            <a:r>
              <a:rPr lang="tr-TR" dirty="0" smtClean="0"/>
              <a:t>“5224 sayılı Sinema Filmlerinin Değerlendirilmesi ve Sınıflandırılması ile Desteklenmesi </a:t>
            </a:r>
            <a:r>
              <a:rPr lang="tr-TR" dirty="0" smtClean="0"/>
              <a:t>Hakkında Kanun”, </a:t>
            </a:r>
            <a:r>
              <a:rPr lang="tr-TR" dirty="0" smtClean="0">
                <a:hlinkClick r:id="rId2"/>
              </a:rPr>
              <a:t>https://</a:t>
            </a:r>
            <a:r>
              <a:rPr lang="tr-TR" dirty="0" smtClean="0">
                <a:hlinkClick r:id="rId2"/>
              </a:rPr>
              <a:t>www.mevzuat.gov.tr/MevzuatMetin/1.5.5224.pdf</a:t>
            </a:r>
            <a:r>
              <a:rPr lang="tr-TR" dirty="0" smtClean="0"/>
              <a:t>, Erişim: 20.11.2020.</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20A398E2-9251-4F0A-83EC-B91919805ECF}"/>
              </a:ext>
            </a:extLst>
          </p:cNvPr>
          <p:cNvSpPr>
            <a:spLocks noGrp="1"/>
          </p:cNvSpPr>
          <p:nvPr>
            <p:ph type="title"/>
          </p:nvPr>
        </p:nvSpPr>
        <p:spPr/>
        <p:txBody>
          <a:bodyPr/>
          <a:lstStyle/>
          <a:p>
            <a:r>
              <a:rPr lang="tr-TR" sz="4000" b="1" dirty="0" smtClean="0">
                <a:effectLst>
                  <a:outerShdw blurRad="38100" dist="38100" dir="2700000" algn="tl">
                    <a:srgbClr val="000000">
                      <a:alpha val="43137"/>
                    </a:srgbClr>
                  </a:outerShdw>
                </a:effectLst>
              </a:rPr>
              <a:t>5187 Sayılı Basın Kanunu</a:t>
            </a: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95003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Süreli Yayın Tanımı (5187/2)</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lvl="1"/>
            <a:r>
              <a:rPr lang="tr-TR" sz="2000" b="1" dirty="0" smtClean="0"/>
              <a:t>Md. 2/c) Süreli yayın:</a:t>
            </a:r>
            <a:r>
              <a:rPr lang="tr-TR" sz="2000" dirty="0" smtClean="0"/>
              <a:t> Belli aralıklarla yayımlanan </a:t>
            </a:r>
            <a:r>
              <a:rPr lang="tr-TR" sz="2000" b="1" dirty="0" smtClean="0"/>
              <a:t>gazete</a:t>
            </a:r>
            <a:r>
              <a:rPr lang="tr-TR" sz="2000" dirty="0" smtClean="0"/>
              <a:t>, </a:t>
            </a:r>
            <a:r>
              <a:rPr lang="tr-TR" sz="2000" b="1" dirty="0" smtClean="0"/>
              <a:t>dergi</a:t>
            </a:r>
            <a:r>
              <a:rPr lang="tr-TR" sz="2000" dirty="0" smtClean="0"/>
              <a:t> gibi basılmış eserler ile </a:t>
            </a:r>
            <a:r>
              <a:rPr lang="tr-TR" sz="2000" b="1" dirty="0" smtClean="0"/>
              <a:t>haber ajansları yayınları</a:t>
            </a:r>
            <a:r>
              <a:rPr lang="tr-TR" sz="2000" dirty="0" smtClean="0"/>
              <a:t>nı,</a:t>
            </a:r>
          </a:p>
          <a:p>
            <a:pPr lvl="2"/>
            <a:r>
              <a:rPr lang="tr-TR" sz="2000" dirty="0" smtClean="0"/>
              <a:t> </a:t>
            </a:r>
            <a:r>
              <a:rPr lang="tr-TR" sz="2000" u="sng" dirty="0" smtClean="0"/>
              <a:t>d) Yaygın süreli yayın:</a:t>
            </a:r>
            <a:r>
              <a:rPr lang="tr-TR" sz="2000" dirty="0" smtClean="0"/>
              <a:t> Tek bir basın-yayın kuruluşu tarafından aynı isimle basılan ve her coğrafi bölgede en az bir ilde olmak üzere, ülkenin en az yüzde yetmişinde yayımlanan süreli yayın ile haber ajanslarının yayınlarını, </a:t>
            </a:r>
          </a:p>
          <a:p>
            <a:pPr lvl="2"/>
            <a:r>
              <a:rPr lang="tr-TR" sz="2000" u="sng" dirty="0" smtClean="0"/>
              <a:t>e) Bölgesel süreli yayın:</a:t>
            </a:r>
            <a:r>
              <a:rPr lang="tr-TR" sz="2000" dirty="0" smtClean="0"/>
              <a:t> Tek bir basın-yayın kuruluşu tarafından basılan ve en az üç komşu ilde veya en az bir coğrafi bölgede yayımlanan süreli yayını, </a:t>
            </a:r>
          </a:p>
          <a:p>
            <a:pPr lvl="2"/>
            <a:r>
              <a:rPr lang="tr-TR" sz="2000" u="sng" dirty="0" smtClean="0"/>
              <a:t>f) Yerel süreli yayın:</a:t>
            </a:r>
            <a:r>
              <a:rPr lang="tr-TR" sz="2000" dirty="0" smtClean="0"/>
              <a:t> Tek bir yerleşim biriminde yayımlanan süreli yayınlar ile haftada bir veya daha uzun aralıklarla yayımlanan yaygın ve bölgesel yayınları </a:t>
            </a:r>
            <a:r>
              <a:rPr lang="tr-TR" sz="2000" b="1" dirty="0" smtClean="0"/>
              <a:t>ifade eder. </a:t>
            </a:r>
            <a:endParaRPr lang="tr-TR"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Süreli Yayın Sahibi ( 5187 / 6)</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r>
              <a:rPr lang="tr-TR" b="1" dirty="0" smtClean="0"/>
              <a:t>Madde 6-</a:t>
            </a:r>
            <a:r>
              <a:rPr lang="tr-TR" dirty="0" smtClean="0"/>
              <a:t> </a:t>
            </a:r>
            <a:r>
              <a:rPr lang="tr-TR" i="1" u="sng" dirty="0" smtClean="0"/>
              <a:t>Gerçek</a:t>
            </a:r>
            <a:r>
              <a:rPr lang="tr-TR" dirty="0" smtClean="0"/>
              <a:t> ve </a:t>
            </a:r>
            <a:r>
              <a:rPr lang="tr-TR" i="1" u="sng" dirty="0" smtClean="0"/>
              <a:t>tüzel kişiler</a:t>
            </a:r>
            <a:r>
              <a:rPr lang="tr-TR" dirty="0" smtClean="0"/>
              <a:t> ile </a:t>
            </a:r>
            <a:r>
              <a:rPr lang="tr-TR" i="1" u="sng" dirty="0" smtClean="0"/>
              <a:t>kamu kurum ve kuruluşları</a:t>
            </a:r>
            <a:r>
              <a:rPr lang="tr-TR" i="1" dirty="0" smtClean="0"/>
              <a:t> </a:t>
            </a:r>
            <a:r>
              <a:rPr lang="tr-TR" dirty="0" smtClean="0"/>
              <a:t>süreli yayın sahibi olabilirler. Süreli yayın sahibinin </a:t>
            </a:r>
            <a:r>
              <a:rPr lang="tr-TR" dirty="0" err="1" smtClean="0"/>
              <a:t>onsekiz</a:t>
            </a:r>
            <a:r>
              <a:rPr lang="tr-TR" dirty="0" smtClean="0"/>
              <a:t> yaşından küçük veya kısıtlı olması halinde kanunî temsilcisi, tüzel kişi olması halinde ise </a:t>
            </a:r>
            <a:r>
              <a:rPr lang="tr-TR" u="sng" dirty="0" smtClean="0"/>
              <a:t>tüzel kişi temsilcisi hakkında da 5 inci maddenin ikinci fıkrasında belirtilen şartlar</a:t>
            </a:r>
            <a:r>
              <a:rPr lang="tr-TR" dirty="0" smtClean="0"/>
              <a:t> aranır. </a:t>
            </a: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Beyanname Yükümlülüğü</a:t>
            </a:r>
            <a:endParaRPr lang="tr-TR" b="1" dirty="0">
              <a:effectLst>
                <a:outerShdw blurRad="38100" dist="38100" dir="2700000" algn="tl">
                  <a:srgbClr val="000000">
                    <a:alpha val="43137"/>
                  </a:srgbClr>
                </a:outerShdw>
              </a:effectLst>
            </a:endParaRP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Beyanname (5187 / 7)</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sz="2000" b="1" dirty="0" smtClean="0"/>
              <a:t>Madde 7-</a:t>
            </a:r>
            <a:r>
              <a:rPr lang="tr-TR" sz="2000" dirty="0" smtClean="0"/>
              <a:t> </a:t>
            </a:r>
            <a:r>
              <a:rPr lang="tr-TR" sz="2000" u="sng" dirty="0" smtClean="0"/>
              <a:t>Süreli yayınların çıkarılması için, kaydedilmek üzere yönetim yerinin bulunduğu yer Cumhuriyet Başsavcılığına bir beyanname verilmesi yeterlidir.</a:t>
            </a:r>
            <a:r>
              <a:rPr lang="tr-TR" sz="2000" dirty="0" smtClean="0"/>
              <a:t> Cumhuriyet Başsavcılığı tarafından düzenlenen kayıtlar alenidir. </a:t>
            </a:r>
          </a:p>
          <a:p>
            <a:pPr algn="just"/>
            <a:r>
              <a:rPr lang="tr-TR" sz="2000" dirty="0" smtClean="0"/>
              <a:t>Kayıt için verilen ve yayın sahibi, sahibin küçük veya tüzel kişi olması halinde temsilcisi ile sorumlu müdür tarafından imzalanan beyannamede yayının adı ve mahiyeti, hangi aralıklarla yayımlanacağı, yönetim yeri, sahibinin, varsa temsilcisinin, sorumlu müdürün ad ve adresleri ile yayının türü gösterilir. </a:t>
            </a:r>
          </a:p>
          <a:p>
            <a:pPr algn="just"/>
            <a:r>
              <a:rPr lang="tr-TR" sz="2000" dirty="0" smtClean="0"/>
              <a:t>Beyannameye, 5 inci ve 6 </a:t>
            </a:r>
            <a:r>
              <a:rPr lang="tr-TR" sz="2000" dirty="0" err="1" smtClean="0"/>
              <a:t>ncı</a:t>
            </a:r>
            <a:r>
              <a:rPr lang="tr-TR" sz="2000" dirty="0" smtClean="0"/>
              <a:t> maddelerde yazılı şartların varlığını gösteren belgeler ile yayın sahibi tüzel kişi ise tüzüğünün veya ana sözleşmesinin veya vakıf senedinin bir sureti eklenir. </a:t>
            </a:r>
          </a:p>
          <a:p>
            <a:pPr algn="just"/>
            <a:r>
              <a:rPr lang="tr-TR" sz="2000" dirty="0" smtClean="0"/>
              <a:t>Cumhuriyet Başsavcılığı tarafından beyanname ve eklerinin teslim edildiğini gösteren bir alındı belgesi verilir.</a:t>
            </a:r>
          </a:p>
          <a:p>
            <a:endParaRPr lang="tr-TR"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Sorumlu Müdür (5187 / 5)</a:t>
            </a:r>
            <a:endParaRPr lang="tr-TR"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sz="1800" b="1" dirty="0" smtClean="0"/>
              <a:t>Madde 5-</a:t>
            </a:r>
            <a:r>
              <a:rPr lang="tr-TR" sz="1800" dirty="0" smtClean="0"/>
              <a:t> Her süreli yayının bir sorumlu müdürü bulunur. Sorumlu müdür, birden fazla ise her birinin sorumlu olduğu bölüm belirtilir. Sorumlu müdür olabilmek için; </a:t>
            </a:r>
          </a:p>
          <a:p>
            <a:pPr algn="just"/>
            <a:r>
              <a:rPr lang="tr-TR" sz="1800" dirty="0" smtClean="0"/>
              <a:t>a) </a:t>
            </a:r>
            <a:r>
              <a:rPr lang="tr-TR" sz="1800" dirty="0" err="1" smtClean="0"/>
              <a:t>Onsekiz</a:t>
            </a:r>
            <a:r>
              <a:rPr lang="tr-TR" sz="1800" dirty="0" smtClean="0"/>
              <a:t> (18) yaşını bitirmiş olmak, </a:t>
            </a:r>
          </a:p>
          <a:p>
            <a:pPr algn="just"/>
            <a:r>
              <a:rPr lang="tr-TR" sz="1800" dirty="0" smtClean="0"/>
              <a:t>b) Türkiye'de </a:t>
            </a:r>
            <a:r>
              <a:rPr lang="tr-TR" sz="1800" u="sng" dirty="0" smtClean="0"/>
              <a:t>yerleşim yeri sahibi olmak ve devamlı oturmak</a:t>
            </a:r>
            <a:r>
              <a:rPr lang="tr-TR" sz="1800" dirty="0" smtClean="0"/>
              <a:t>, </a:t>
            </a:r>
          </a:p>
          <a:p>
            <a:pPr algn="just"/>
            <a:r>
              <a:rPr lang="tr-TR" sz="1800" dirty="0" smtClean="0"/>
              <a:t>c) En az ortaöğretim veya dengi bir eğitim kurumundan mezun olmak, </a:t>
            </a:r>
          </a:p>
          <a:p>
            <a:pPr algn="just"/>
            <a:r>
              <a:rPr lang="tr-TR" sz="1800" dirty="0" smtClean="0"/>
              <a:t>d) Kısıtlı veya kamu hizmetlerinden yasaklı olmamak,</a:t>
            </a:r>
          </a:p>
          <a:p>
            <a:pPr algn="just"/>
            <a:r>
              <a:rPr lang="tr-TR" sz="1800" dirty="0" smtClean="0"/>
              <a:t> e) Yüz kızartıcı suçlardan mahkûm olmamak, </a:t>
            </a:r>
          </a:p>
          <a:p>
            <a:pPr algn="just"/>
            <a:r>
              <a:rPr lang="tr-TR" sz="1800" dirty="0" smtClean="0"/>
              <a:t>f) T.C. vatandaşı olmayanlar için karşılıklılık koşulu aramak, Gerekir. </a:t>
            </a:r>
          </a:p>
          <a:p>
            <a:pPr algn="just"/>
            <a:r>
              <a:rPr lang="tr-TR" sz="1800" b="1" dirty="0" smtClean="0"/>
              <a:t>Sorumlu müdürün Türkiye Büyük Millet Meclisi üyesi olması halinde sorumlu müdürlüğü üstlenmek üzere müdür yardımcısı tayin edilir. Sorumlu müdür için bu Kanunda yer alan hükümler, sorumluluğu üstlenen yardımcı için de geçerlidir.</a:t>
            </a:r>
            <a:r>
              <a:rPr lang="tr-TR" sz="1800" dirty="0" smtClean="0"/>
              <a:t> </a:t>
            </a:r>
          </a:p>
          <a:p>
            <a:endParaRPr lang="tr-TR"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Sorumlu Müdürün Görevleri</a:t>
            </a:r>
            <a:endParaRPr lang="tr-TR" b="1" dirty="0">
              <a:effectLst>
                <a:outerShdw blurRad="38100" dist="38100" dir="2700000" algn="tl">
                  <a:srgbClr val="000000">
                    <a:alpha val="43137"/>
                  </a:srgbClr>
                </a:outerShdw>
              </a:effectLst>
            </a:endParaRP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4000" b="1" dirty="0" smtClean="0">
                <a:effectLst>
                  <a:outerShdw blurRad="38100" dist="38100" dir="2700000" algn="tl">
                    <a:srgbClr val="000000">
                      <a:alpha val="43137"/>
                    </a:srgbClr>
                  </a:outerShdw>
                </a:effectLst>
              </a:rPr>
              <a:t>Düzeltme ve Cevap Hakkı (5187 / 14)</a:t>
            </a:r>
            <a:endParaRPr lang="tr-TR" sz="4000" b="1" dirty="0">
              <a:effectLst>
                <a:outerShdw blurRad="38100" dist="38100" dir="2700000" algn="tl">
                  <a:srgbClr val="000000">
                    <a:alpha val="43137"/>
                  </a:srgbClr>
                </a:outerShdw>
              </a:effectLst>
            </a:endParaRPr>
          </a:p>
        </p:txBody>
      </p:sp>
      <p:sp>
        <p:nvSpPr>
          <p:cNvPr id="3" name="2 İçerik Yer Tutucusu"/>
          <p:cNvSpPr>
            <a:spLocks noGrp="1"/>
          </p:cNvSpPr>
          <p:nvPr>
            <p:ph idx="1"/>
          </p:nvPr>
        </p:nvSpPr>
        <p:spPr/>
        <p:txBody>
          <a:bodyPr/>
          <a:lstStyle/>
          <a:p>
            <a:pPr algn="just"/>
            <a:r>
              <a:rPr lang="tr-TR" sz="1800" b="1" dirty="0" smtClean="0"/>
              <a:t>Madde 14- </a:t>
            </a:r>
            <a:r>
              <a:rPr lang="tr-TR" sz="1800" dirty="0" smtClean="0"/>
              <a:t>: Süreli yayınlarda </a:t>
            </a:r>
            <a:r>
              <a:rPr lang="tr-TR" sz="1800" b="1" i="1" u="sng" dirty="0" smtClean="0"/>
              <a:t>kişilerin şeref ve haysiyetini ihlâl edici</a:t>
            </a:r>
            <a:r>
              <a:rPr lang="tr-TR" sz="1800" dirty="0" smtClean="0"/>
              <a:t> veya k</a:t>
            </a:r>
            <a:r>
              <a:rPr lang="tr-TR" sz="1800" b="1" i="1" u="sng" dirty="0" smtClean="0"/>
              <a:t>işilerle ilgili gerçeğe aykırı yayım</a:t>
            </a:r>
            <a:r>
              <a:rPr lang="tr-TR" sz="1800" dirty="0" smtClean="0"/>
              <a:t> </a:t>
            </a:r>
            <a:r>
              <a:rPr lang="tr-TR" sz="1800" i="1" u="sng" dirty="0" smtClean="0"/>
              <a:t>[düzeltme ve cevap hakkının doğması için gerekli koşullar]</a:t>
            </a:r>
            <a:r>
              <a:rPr lang="tr-TR" sz="1800" i="1" dirty="0" smtClean="0"/>
              <a:t> </a:t>
            </a:r>
            <a:r>
              <a:rPr lang="tr-TR" sz="1800" dirty="0" smtClean="0"/>
              <a:t>yapılması halinde, bundan zarar gören kişinin </a:t>
            </a:r>
            <a:r>
              <a:rPr lang="tr-TR" sz="1800" i="1" u="sng" dirty="0" smtClean="0"/>
              <a:t>[aktif süje]</a:t>
            </a:r>
            <a:r>
              <a:rPr lang="tr-TR" sz="1800" i="1" dirty="0" smtClean="0"/>
              <a:t> </a:t>
            </a:r>
            <a:r>
              <a:rPr lang="tr-TR" sz="1800" dirty="0" smtClean="0"/>
              <a:t>yayım tarihinden itibaren iki ay içinde </a:t>
            </a:r>
            <a:r>
              <a:rPr lang="tr-TR" sz="1800" i="1" u="sng" dirty="0" smtClean="0"/>
              <a:t>[azami süre]</a:t>
            </a:r>
            <a:r>
              <a:rPr lang="tr-TR" sz="1800" i="1" dirty="0" smtClean="0"/>
              <a:t> </a:t>
            </a:r>
            <a:r>
              <a:rPr lang="tr-TR" sz="1800" dirty="0" smtClean="0"/>
              <a:t>göndereceği suç unsuru içermeyen, üçüncü kişilerin hukuken korunan menfaatlerine aykırı olmayan düzeltme ve cevap yazısını</a:t>
            </a:r>
            <a:r>
              <a:rPr lang="tr-TR" sz="1800" i="1" u="sng" dirty="0" smtClean="0"/>
              <a:t>[metne ilişkin koşul ve sınır]</a:t>
            </a:r>
            <a:r>
              <a:rPr lang="tr-TR" sz="1800" dirty="0" smtClean="0"/>
              <a:t>; sorumlu müdür hiçbir düzeltme ve ekleme yapmaksızın </a:t>
            </a:r>
            <a:r>
              <a:rPr lang="tr-TR" sz="1800" i="1" u="sng" dirty="0" smtClean="0"/>
              <a:t>[pasif süje]</a:t>
            </a:r>
            <a:r>
              <a:rPr lang="tr-TR" sz="1800" dirty="0" smtClean="0"/>
              <a:t>, günlük süreli yayınlarda yazıyı aldığı tarihten itibaren en geç üç gün içinde, diğer süreli yayınlarda yazıyı aldığı tarihten itibaren üç günden sonraki ilk nüshada, ilgili yayının yer aldığı sayfa ve sütunlarda, aynı puntolarla ve aynı şekilde yayımlamak zorundadır</a:t>
            </a:r>
            <a:r>
              <a:rPr lang="tr-TR" sz="1800" i="1" u="sng" dirty="0" smtClean="0"/>
              <a:t>[metne ilişkin koşul ve sınır]</a:t>
            </a:r>
            <a:r>
              <a:rPr lang="tr-TR" sz="1800" dirty="0" smtClean="0"/>
              <a:t>. </a:t>
            </a:r>
          </a:p>
          <a:p>
            <a:pPr algn="just"/>
            <a:r>
              <a:rPr lang="tr-TR" sz="1800" dirty="0" smtClean="0"/>
              <a:t>Düzeltme ve cevapta, buna neden olan eser belirtilir. Düzeltme ve cevap, ilgili yazıdan uzun olamaz. Düzeltme ve cevaba neden olan eserin yirmi satırdan az yazı veya resim veya karikatür olması hallerinde düzeltme ve cevap otuz satırı geçemez</a:t>
            </a:r>
            <a:r>
              <a:rPr lang="tr-TR" sz="1800" i="1" u="sng" dirty="0" smtClean="0"/>
              <a:t>[metne ilişkin koşul ve sınır]</a:t>
            </a:r>
            <a:r>
              <a:rPr lang="tr-TR" sz="1800" dirty="0" smtClean="0"/>
              <a:t>.</a:t>
            </a:r>
          </a:p>
          <a:p>
            <a:endParaRPr lang="tr-TR"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effectLst>
                  <a:outerShdw blurRad="38100" dist="38100" dir="2700000" algn="tl">
                    <a:srgbClr val="000000">
                      <a:alpha val="43137"/>
                    </a:srgbClr>
                  </a:outerShdw>
                </a:effectLst>
              </a:rPr>
              <a:t>Ceza Yükümlülüğü</a:t>
            </a:r>
            <a:endParaRPr lang="tr-TR" b="1" dirty="0">
              <a:effectLst>
                <a:outerShdw blurRad="38100" dist="38100" dir="2700000" algn="tl">
                  <a:srgbClr val="000000">
                    <a:alpha val="43137"/>
                  </a:srgbClr>
                </a:outerShdw>
              </a:effectLst>
            </a:endParaRP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r-TR" b="1" dirty="0" smtClean="0">
                <a:effectLst>
                  <a:outerShdw blurRad="38100" dist="38100" dir="2700000" algn="tl">
                    <a:srgbClr val="000000">
                      <a:alpha val="43137"/>
                    </a:srgbClr>
                  </a:outerShdw>
                </a:effectLst>
              </a:rPr>
              <a:t>Kaynakça</a:t>
            </a:r>
            <a:endParaRPr lang="tr-TR" b="1" dirty="0">
              <a:effectLst>
                <a:outerShdw blurRad="38100" dist="38100" dir="2700000" algn="tl">
                  <a:srgbClr val="000000">
                    <a:alpha val="43137"/>
                  </a:srgbClr>
                </a:outerShdw>
              </a:effectLst>
            </a:endParaRPr>
          </a:p>
        </p:txBody>
      </p:sp>
      <p:sp>
        <p:nvSpPr>
          <p:cNvPr id="3" name="Місце для вмісту 2"/>
          <p:cNvSpPr>
            <a:spLocks noGrp="1"/>
          </p:cNvSpPr>
          <p:nvPr>
            <p:ph idx="1"/>
          </p:nvPr>
        </p:nvSpPr>
        <p:spPr/>
        <p:txBody>
          <a:bodyPr/>
          <a:lstStyle/>
          <a:p>
            <a:pPr algn="just"/>
            <a:r>
              <a:rPr lang="tr-TR" dirty="0" smtClean="0"/>
              <a:t>Türkiye Cumhuriyeti Anayasası (1982). </a:t>
            </a:r>
            <a:r>
              <a:rPr lang="tr-TR" dirty="0" smtClean="0">
                <a:hlinkClick r:id="rId2"/>
              </a:rPr>
              <a:t>https://www.tbmm.gov.tr/anayasa/anayasa82.htm</a:t>
            </a:r>
            <a:r>
              <a:rPr lang="tr-TR" dirty="0" smtClean="0"/>
              <a:t>, Erişim Tarihi: 29.01.2018.</a:t>
            </a:r>
          </a:p>
          <a:p>
            <a:pPr algn="just"/>
            <a:r>
              <a:rPr lang="tr-TR" dirty="0" smtClean="0"/>
              <a:t>5187 Sayılı Basın Kanunu (2004). </a:t>
            </a:r>
            <a:r>
              <a:rPr lang="tr-TR" dirty="0" smtClean="0">
                <a:hlinkClick r:id="rId3"/>
              </a:rPr>
              <a:t>http://www.mevzuat.gov.tr/</a:t>
            </a:r>
            <a:r>
              <a:rPr lang="tr-TR" dirty="0" err="1" smtClean="0">
                <a:hlinkClick r:id="rId3"/>
              </a:rPr>
              <a:t>MevzuatMetin</a:t>
            </a:r>
            <a:r>
              <a:rPr lang="tr-TR" dirty="0" smtClean="0">
                <a:hlinkClick r:id="rId3"/>
              </a:rPr>
              <a:t>/1.5.5187-20080320.</a:t>
            </a:r>
            <a:r>
              <a:rPr lang="tr-TR" dirty="0" err="1" smtClean="0">
                <a:hlinkClick r:id="rId3"/>
              </a:rPr>
              <a:t>pdf</a:t>
            </a:r>
            <a:r>
              <a:rPr lang="tr-TR" dirty="0" smtClean="0"/>
              <a:t>, Erişim Tarihi: 29.01.2018.</a:t>
            </a:r>
          </a:p>
          <a:p>
            <a:pPr algn="just"/>
            <a:endParaRPr lang="tr-TR" sz="1400" dirty="0"/>
          </a:p>
        </p:txBody>
      </p:sp>
    </p:spTree>
    <p:extLst>
      <p:ext uri="{BB962C8B-B14F-4D97-AF65-F5344CB8AC3E}">
        <p14:creationId xmlns="" xmlns:p14="http://schemas.microsoft.com/office/powerpoint/2010/main" val="483125481"/>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108</TotalTime>
  <Words>1682</Words>
  <Application>Microsoft Office PowerPoint</Application>
  <PresentationFormat>Ekran Gösterisi (4:3)</PresentationFormat>
  <Paragraphs>108</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sunum_sablon</vt:lpstr>
      <vt:lpstr>Slayt 1</vt:lpstr>
      <vt:lpstr>MİP 106 İletişim Hukuku</vt:lpstr>
      <vt:lpstr>Ders Konusu</vt:lpstr>
      <vt:lpstr>Sinema Rejiminin Genel Görünümü</vt:lpstr>
      <vt:lpstr>Türkiye’de Sinema Rejiminin Tarihçesi</vt:lpstr>
      <vt:lpstr>5224 Sayılı Sinema Filmlerinin Değerlendirilmesi ve Sınıflandırılması ile Desteklenmesi Hakkında Kanun </vt:lpstr>
      <vt:lpstr>Tanımlar (Md. 3)</vt:lpstr>
      <vt:lpstr>Yetkili Kurullar (Md. 4, 5, 6)</vt:lpstr>
      <vt:lpstr>Yetkili Kurullar (Md. 4, 5, 6)</vt:lpstr>
      <vt:lpstr>Değerlendirme ve Sınıflandırma</vt:lpstr>
      <vt:lpstr>Destekleme (Md. 8)</vt:lpstr>
      <vt:lpstr>Etkinlik ve Projeler ile Sinema Sanatçılarının Desteklenmesi</vt:lpstr>
      <vt:lpstr>İşaret ve İbarelerin Kullanılması ve Denetim</vt:lpstr>
      <vt:lpstr>Film Çekim Koordinasyon Komisyonu </vt:lpstr>
      <vt:lpstr>Kanun</vt:lpstr>
      <vt:lpstr>5187 Sayılı Basın Kanunu</vt:lpstr>
      <vt:lpstr>Süreli Yayın Tanımı (5187/2)</vt:lpstr>
      <vt:lpstr>Süreli Yayın Sahibi ( 5187 / 6)</vt:lpstr>
      <vt:lpstr>Beyanname Yükümlülüğü</vt:lpstr>
      <vt:lpstr>Beyanname (5187 / 7)</vt:lpstr>
      <vt:lpstr>Sorumlu Müdür (5187 / 5)</vt:lpstr>
      <vt:lpstr>Sorumlu Müdürün Görevleri</vt:lpstr>
      <vt:lpstr>Düzeltme ve Cevap Hakkı (5187 / 14)</vt:lpstr>
      <vt:lpstr>Ceza Yükümlülüğü</vt:lpstr>
      <vt:lpstr>Kaynakça</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Hasan&amp;Merve</dc:creator>
  <cp:lastModifiedBy>asus</cp:lastModifiedBy>
  <cp:revision>17</cp:revision>
  <cp:lastPrinted>1601-01-01T00:00:00Z</cp:lastPrinted>
  <dcterms:created xsi:type="dcterms:W3CDTF">2020-01-14T12:00:43Z</dcterms:created>
  <dcterms:modified xsi:type="dcterms:W3CDTF">2020-11-22T21:05:54Z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